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6" r:id="rId5"/>
  </p:sldIdLst>
  <p:sldSz cx="30279975" cy="42808525"/>
  <p:notesSz cx="9926638" cy="14355763"/>
  <p:defaultTextStyle>
    <a:defPPr>
      <a:defRPr lang="nl-NL"/>
    </a:defPPr>
    <a:lvl1pPr marL="0" algn="l" defTabSz="4176356" rtl="0" eaLnBrk="1" latinLnBrk="0" hangingPunct="1">
      <a:defRPr sz="8200" kern="1200">
        <a:solidFill>
          <a:schemeClr val="tx1"/>
        </a:solidFill>
        <a:latin typeface="+mn-lt"/>
        <a:ea typeface="+mn-ea"/>
        <a:cs typeface="+mn-cs"/>
      </a:defRPr>
    </a:lvl1pPr>
    <a:lvl2pPr marL="2088179" algn="l" defTabSz="4176356" rtl="0" eaLnBrk="1" latinLnBrk="0" hangingPunct="1">
      <a:defRPr sz="8200" kern="1200">
        <a:solidFill>
          <a:schemeClr val="tx1"/>
        </a:solidFill>
        <a:latin typeface="+mn-lt"/>
        <a:ea typeface="+mn-ea"/>
        <a:cs typeface="+mn-cs"/>
      </a:defRPr>
    </a:lvl2pPr>
    <a:lvl3pPr marL="4176356" algn="l" defTabSz="4176356" rtl="0" eaLnBrk="1" latinLnBrk="0" hangingPunct="1">
      <a:defRPr sz="8200" kern="1200">
        <a:solidFill>
          <a:schemeClr val="tx1"/>
        </a:solidFill>
        <a:latin typeface="+mn-lt"/>
        <a:ea typeface="+mn-ea"/>
        <a:cs typeface="+mn-cs"/>
      </a:defRPr>
    </a:lvl3pPr>
    <a:lvl4pPr marL="6264535" algn="l" defTabSz="4176356" rtl="0" eaLnBrk="1" latinLnBrk="0" hangingPunct="1">
      <a:defRPr sz="8200" kern="1200">
        <a:solidFill>
          <a:schemeClr val="tx1"/>
        </a:solidFill>
        <a:latin typeface="+mn-lt"/>
        <a:ea typeface="+mn-ea"/>
        <a:cs typeface="+mn-cs"/>
      </a:defRPr>
    </a:lvl4pPr>
    <a:lvl5pPr marL="8352714" algn="l" defTabSz="4176356" rtl="0" eaLnBrk="1" latinLnBrk="0" hangingPunct="1">
      <a:defRPr sz="8200" kern="1200">
        <a:solidFill>
          <a:schemeClr val="tx1"/>
        </a:solidFill>
        <a:latin typeface="+mn-lt"/>
        <a:ea typeface="+mn-ea"/>
        <a:cs typeface="+mn-cs"/>
      </a:defRPr>
    </a:lvl5pPr>
    <a:lvl6pPr marL="10440891" algn="l" defTabSz="4176356" rtl="0" eaLnBrk="1" latinLnBrk="0" hangingPunct="1">
      <a:defRPr sz="8200" kern="1200">
        <a:solidFill>
          <a:schemeClr val="tx1"/>
        </a:solidFill>
        <a:latin typeface="+mn-lt"/>
        <a:ea typeface="+mn-ea"/>
        <a:cs typeface="+mn-cs"/>
      </a:defRPr>
    </a:lvl6pPr>
    <a:lvl7pPr marL="12529070" algn="l" defTabSz="4176356" rtl="0" eaLnBrk="1" latinLnBrk="0" hangingPunct="1">
      <a:defRPr sz="8200" kern="1200">
        <a:solidFill>
          <a:schemeClr val="tx1"/>
        </a:solidFill>
        <a:latin typeface="+mn-lt"/>
        <a:ea typeface="+mn-ea"/>
        <a:cs typeface="+mn-cs"/>
      </a:defRPr>
    </a:lvl7pPr>
    <a:lvl8pPr marL="14617247" algn="l" defTabSz="4176356" rtl="0" eaLnBrk="1" latinLnBrk="0" hangingPunct="1">
      <a:defRPr sz="8200" kern="1200">
        <a:solidFill>
          <a:schemeClr val="tx1"/>
        </a:solidFill>
        <a:latin typeface="+mn-lt"/>
        <a:ea typeface="+mn-ea"/>
        <a:cs typeface="+mn-cs"/>
      </a:defRPr>
    </a:lvl8pPr>
    <a:lvl9pPr marL="16705426" algn="l" defTabSz="4176356" rtl="0" eaLnBrk="1" latinLnBrk="0" hangingPunct="1">
      <a:defRPr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3">
          <p15:clr>
            <a:srgbClr val="A4A3A4"/>
          </p15:clr>
        </p15:guide>
        <p15:guide id="2" pos="95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C82"/>
    <a:srgbClr val="DB0651"/>
    <a:srgbClr val="FFDD00"/>
    <a:srgbClr val="46877F"/>
    <a:srgbClr val="A6CE39"/>
    <a:srgbClr val="018A38"/>
    <a:srgbClr val="00853A"/>
    <a:srgbClr val="B1C700"/>
    <a:srgbClr val="CCFF33"/>
    <a:srgbClr val="CC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266" autoAdjust="0"/>
    <p:restoredTop sz="96327" autoAdjust="0"/>
  </p:normalViewPr>
  <p:slideViewPr>
    <p:cSldViewPr>
      <p:cViewPr>
        <p:scale>
          <a:sx n="20" d="100"/>
          <a:sy n="20" d="100"/>
        </p:scale>
        <p:origin x="2347" y="-437"/>
      </p:cViewPr>
      <p:guideLst>
        <p:guide orient="horz" pos="13483"/>
        <p:guide pos="95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0.jpeg>
</file>

<file path=ppt/media/image11.jpeg>
</file>

<file path=ppt/media/image12.jpeg>
</file>

<file path=ppt/media/image13.jpeg>
</file>

<file path=ppt/media/image14.png>
</file>

<file path=ppt/media/image15.png>
</file>

<file path=ppt/media/image16.png>
</file>

<file path=ppt/media/image17.jpeg>
</file>

<file path=ppt/media/image18.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1" y="1"/>
            <a:ext cx="4301493" cy="717636"/>
          </a:xfrm>
          <a:prstGeom prst="rect">
            <a:avLst/>
          </a:prstGeom>
        </p:spPr>
        <p:txBody>
          <a:bodyPr vert="horz" lIns="43737" tIns="21870" rIns="43737" bIns="21870" rtlCol="0"/>
          <a:lstStyle>
            <a:lvl1pPr algn="l">
              <a:defRPr sz="600"/>
            </a:lvl1pPr>
          </a:lstStyle>
          <a:p>
            <a:endParaRPr lang="nl-NL"/>
          </a:p>
        </p:txBody>
      </p:sp>
      <p:sp>
        <p:nvSpPr>
          <p:cNvPr id="3" name="Tijdelijke aanduiding voor datum 2"/>
          <p:cNvSpPr>
            <a:spLocks noGrp="1"/>
          </p:cNvSpPr>
          <p:nvPr>
            <p:ph type="dt" idx="1"/>
          </p:nvPr>
        </p:nvSpPr>
        <p:spPr>
          <a:xfrm>
            <a:off x="5622887" y="1"/>
            <a:ext cx="4301493" cy="717636"/>
          </a:xfrm>
          <a:prstGeom prst="rect">
            <a:avLst/>
          </a:prstGeom>
        </p:spPr>
        <p:txBody>
          <a:bodyPr vert="horz" lIns="43737" tIns="21870" rIns="43737" bIns="21870" rtlCol="0"/>
          <a:lstStyle>
            <a:lvl1pPr algn="r">
              <a:defRPr sz="600"/>
            </a:lvl1pPr>
          </a:lstStyle>
          <a:p>
            <a:fld id="{0F963DC8-CD53-4FF3-B7E9-6B7D524F603A}" type="datetimeFigureOut">
              <a:rPr lang="nl-NL" smtClean="0"/>
              <a:pPr/>
              <a:t>12-11-2025</a:t>
            </a:fld>
            <a:endParaRPr lang="nl-NL"/>
          </a:p>
        </p:txBody>
      </p:sp>
      <p:sp>
        <p:nvSpPr>
          <p:cNvPr id="4" name="Tijdelijke aanduiding voor dia-afbeelding 3"/>
          <p:cNvSpPr>
            <a:spLocks noGrp="1" noRot="1" noChangeAspect="1"/>
          </p:cNvSpPr>
          <p:nvPr>
            <p:ph type="sldImg" idx="2"/>
          </p:nvPr>
        </p:nvSpPr>
        <p:spPr>
          <a:xfrm>
            <a:off x="3060700" y="1079500"/>
            <a:ext cx="3805238" cy="5378450"/>
          </a:xfrm>
          <a:prstGeom prst="rect">
            <a:avLst/>
          </a:prstGeom>
          <a:noFill/>
          <a:ln w="12700">
            <a:solidFill>
              <a:prstClr val="black"/>
            </a:solidFill>
          </a:ln>
        </p:spPr>
        <p:txBody>
          <a:bodyPr vert="horz" lIns="43737" tIns="21870" rIns="43737" bIns="21870" rtlCol="0" anchor="ctr"/>
          <a:lstStyle/>
          <a:p>
            <a:endParaRPr lang="nl-NL"/>
          </a:p>
        </p:txBody>
      </p:sp>
      <p:sp>
        <p:nvSpPr>
          <p:cNvPr id="5" name="Tijdelijke aanduiding voor notities 4"/>
          <p:cNvSpPr>
            <a:spLocks noGrp="1"/>
          </p:cNvSpPr>
          <p:nvPr>
            <p:ph type="body" sz="quarter" idx="3"/>
          </p:nvPr>
        </p:nvSpPr>
        <p:spPr>
          <a:xfrm>
            <a:off x="992363" y="6818683"/>
            <a:ext cx="7941914" cy="6460247"/>
          </a:xfrm>
          <a:prstGeom prst="rect">
            <a:avLst/>
          </a:prstGeom>
        </p:spPr>
        <p:txBody>
          <a:bodyPr vert="horz" lIns="43737" tIns="21870" rIns="43737" bIns="2187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1" y="13635835"/>
            <a:ext cx="4301493" cy="717636"/>
          </a:xfrm>
          <a:prstGeom prst="rect">
            <a:avLst/>
          </a:prstGeom>
        </p:spPr>
        <p:txBody>
          <a:bodyPr vert="horz" lIns="43737" tIns="21870" rIns="43737" bIns="21870" rtlCol="0" anchor="b"/>
          <a:lstStyle>
            <a:lvl1pPr algn="l">
              <a:defRPr sz="600"/>
            </a:lvl1pPr>
          </a:lstStyle>
          <a:p>
            <a:endParaRPr lang="nl-NL"/>
          </a:p>
        </p:txBody>
      </p:sp>
      <p:sp>
        <p:nvSpPr>
          <p:cNvPr id="7" name="Tijdelijke aanduiding voor dianummer 6"/>
          <p:cNvSpPr>
            <a:spLocks noGrp="1"/>
          </p:cNvSpPr>
          <p:nvPr>
            <p:ph type="sldNum" sz="quarter" idx="5"/>
          </p:nvPr>
        </p:nvSpPr>
        <p:spPr>
          <a:xfrm>
            <a:off x="5622887" y="13635835"/>
            <a:ext cx="4301493" cy="717636"/>
          </a:xfrm>
          <a:prstGeom prst="rect">
            <a:avLst/>
          </a:prstGeom>
        </p:spPr>
        <p:txBody>
          <a:bodyPr vert="horz" lIns="43737" tIns="21870" rIns="43737" bIns="21870" rtlCol="0" anchor="b"/>
          <a:lstStyle>
            <a:lvl1pPr algn="r">
              <a:defRPr sz="600"/>
            </a:lvl1pPr>
          </a:lstStyle>
          <a:p>
            <a:fld id="{32A538A0-69D2-47C3-8E7F-63EBD8979BBB}" type="slidenum">
              <a:rPr lang="nl-NL" smtClean="0"/>
              <a:pPr/>
              <a:t>‹#›</a:t>
            </a:fld>
            <a:endParaRPr lang="nl-NL"/>
          </a:p>
        </p:txBody>
      </p:sp>
    </p:spTree>
    <p:extLst>
      <p:ext uri="{BB962C8B-B14F-4D97-AF65-F5344CB8AC3E}">
        <p14:creationId xmlns:p14="http://schemas.microsoft.com/office/powerpoint/2010/main" val="3750463925"/>
      </p:ext>
    </p:extLst>
  </p:cSld>
  <p:clrMap bg1="lt1" tx1="dk1" bg2="lt2" tx2="dk2" accent1="accent1" accent2="accent2" accent3="accent3" accent4="accent4" accent5="accent5" accent6="accent6" hlink="hlink" folHlink="folHlink"/>
  <p:notesStyle>
    <a:lvl1pPr marL="0" algn="l" defTabSz="1293510" rtl="0" eaLnBrk="1" latinLnBrk="0" hangingPunct="1">
      <a:defRPr sz="1700" kern="1200">
        <a:solidFill>
          <a:schemeClr val="tx1"/>
        </a:solidFill>
        <a:latin typeface="+mn-lt"/>
        <a:ea typeface="+mn-ea"/>
        <a:cs typeface="+mn-cs"/>
      </a:defRPr>
    </a:lvl1pPr>
    <a:lvl2pPr marL="646755" algn="l" defTabSz="1293510" rtl="0" eaLnBrk="1" latinLnBrk="0" hangingPunct="1">
      <a:defRPr sz="1700" kern="1200">
        <a:solidFill>
          <a:schemeClr val="tx1"/>
        </a:solidFill>
        <a:latin typeface="+mn-lt"/>
        <a:ea typeface="+mn-ea"/>
        <a:cs typeface="+mn-cs"/>
      </a:defRPr>
    </a:lvl2pPr>
    <a:lvl3pPr marL="1293510" algn="l" defTabSz="1293510" rtl="0" eaLnBrk="1" latinLnBrk="0" hangingPunct="1">
      <a:defRPr sz="1700" kern="1200">
        <a:solidFill>
          <a:schemeClr val="tx1"/>
        </a:solidFill>
        <a:latin typeface="+mn-lt"/>
        <a:ea typeface="+mn-ea"/>
        <a:cs typeface="+mn-cs"/>
      </a:defRPr>
    </a:lvl3pPr>
    <a:lvl4pPr marL="1940265" algn="l" defTabSz="1293510" rtl="0" eaLnBrk="1" latinLnBrk="0" hangingPunct="1">
      <a:defRPr sz="1700" kern="1200">
        <a:solidFill>
          <a:schemeClr val="tx1"/>
        </a:solidFill>
        <a:latin typeface="+mn-lt"/>
        <a:ea typeface="+mn-ea"/>
        <a:cs typeface="+mn-cs"/>
      </a:defRPr>
    </a:lvl4pPr>
    <a:lvl5pPr marL="2587020" algn="l" defTabSz="1293510" rtl="0" eaLnBrk="1" latinLnBrk="0" hangingPunct="1">
      <a:defRPr sz="1700" kern="1200">
        <a:solidFill>
          <a:schemeClr val="tx1"/>
        </a:solidFill>
        <a:latin typeface="+mn-lt"/>
        <a:ea typeface="+mn-ea"/>
        <a:cs typeface="+mn-cs"/>
      </a:defRPr>
    </a:lvl5pPr>
    <a:lvl6pPr marL="3233776" algn="l" defTabSz="1293510" rtl="0" eaLnBrk="1" latinLnBrk="0" hangingPunct="1">
      <a:defRPr sz="1700" kern="1200">
        <a:solidFill>
          <a:schemeClr val="tx1"/>
        </a:solidFill>
        <a:latin typeface="+mn-lt"/>
        <a:ea typeface="+mn-ea"/>
        <a:cs typeface="+mn-cs"/>
      </a:defRPr>
    </a:lvl6pPr>
    <a:lvl7pPr marL="3880531" algn="l" defTabSz="1293510" rtl="0" eaLnBrk="1" latinLnBrk="0" hangingPunct="1">
      <a:defRPr sz="1700" kern="1200">
        <a:solidFill>
          <a:schemeClr val="tx1"/>
        </a:solidFill>
        <a:latin typeface="+mn-lt"/>
        <a:ea typeface="+mn-ea"/>
        <a:cs typeface="+mn-cs"/>
      </a:defRPr>
    </a:lvl7pPr>
    <a:lvl8pPr marL="4527286" algn="l" defTabSz="1293510" rtl="0" eaLnBrk="1" latinLnBrk="0" hangingPunct="1">
      <a:defRPr sz="1700" kern="1200">
        <a:solidFill>
          <a:schemeClr val="tx1"/>
        </a:solidFill>
        <a:latin typeface="+mn-lt"/>
        <a:ea typeface="+mn-ea"/>
        <a:cs typeface="+mn-cs"/>
      </a:defRPr>
    </a:lvl8pPr>
    <a:lvl9pPr marL="5174041" algn="l" defTabSz="1293510"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32A538A0-69D2-47C3-8E7F-63EBD8979BBB}" type="slidenum">
              <a:rPr lang="nl-NL" smtClean="0"/>
              <a:pPr/>
              <a:t>1</a:t>
            </a:fld>
            <a:endParaRPr lang="nl-NL"/>
          </a:p>
        </p:txBody>
      </p:sp>
    </p:spTree>
    <p:extLst>
      <p:ext uri="{BB962C8B-B14F-4D97-AF65-F5344CB8AC3E}">
        <p14:creationId xmlns:p14="http://schemas.microsoft.com/office/powerpoint/2010/main" val="1119384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le 1"/>
          <p:cNvSpPr>
            <a:spLocks noGrp="1"/>
          </p:cNvSpPr>
          <p:nvPr>
            <p:ph type="ctrTitle"/>
          </p:nvPr>
        </p:nvSpPr>
        <p:spPr>
          <a:xfrm>
            <a:off x="2270998" y="13298392"/>
            <a:ext cx="25737979" cy="9176087"/>
          </a:xfrm>
        </p:spPr>
        <p:txBody>
          <a:bodyPr/>
          <a:lstStyle/>
          <a:p>
            <a:r>
              <a:rPr lang="nl-NL"/>
              <a:t>Klik om stijl te bewerken</a:t>
            </a:r>
          </a:p>
        </p:txBody>
      </p:sp>
      <p:sp>
        <p:nvSpPr>
          <p:cNvPr id="3" name="Subtitle 2"/>
          <p:cNvSpPr>
            <a:spLocks noGrp="1"/>
          </p:cNvSpPr>
          <p:nvPr>
            <p:ph type="subTitle" idx="1"/>
          </p:nvPr>
        </p:nvSpPr>
        <p:spPr>
          <a:xfrm>
            <a:off x="4541996" y="24258163"/>
            <a:ext cx="21195983" cy="10939957"/>
          </a:xfrm>
        </p:spPr>
        <p:txBody>
          <a:bodyPr/>
          <a:lstStyle>
            <a:lvl1pPr marL="0" indent="0" algn="ctr">
              <a:buNone/>
              <a:defRPr>
                <a:solidFill>
                  <a:schemeClr val="tx1">
                    <a:tint val="75000"/>
                  </a:schemeClr>
                </a:solidFill>
              </a:defRPr>
            </a:lvl1pPr>
            <a:lvl2pPr marL="2088179" indent="0" algn="ctr">
              <a:buNone/>
              <a:defRPr>
                <a:solidFill>
                  <a:schemeClr val="tx1">
                    <a:tint val="75000"/>
                  </a:schemeClr>
                </a:solidFill>
              </a:defRPr>
            </a:lvl2pPr>
            <a:lvl3pPr marL="4176356" indent="0" algn="ctr">
              <a:buNone/>
              <a:defRPr>
                <a:solidFill>
                  <a:schemeClr val="tx1">
                    <a:tint val="75000"/>
                  </a:schemeClr>
                </a:solidFill>
              </a:defRPr>
            </a:lvl3pPr>
            <a:lvl4pPr marL="6264535" indent="0" algn="ctr">
              <a:buNone/>
              <a:defRPr>
                <a:solidFill>
                  <a:schemeClr val="tx1">
                    <a:tint val="75000"/>
                  </a:schemeClr>
                </a:solidFill>
              </a:defRPr>
            </a:lvl4pPr>
            <a:lvl5pPr marL="8352714" indent="0" algn="ctr">
              <a:buNone/>
              <a:defRPr>
                <a:solidFill>
                  <a:schemeClr val="tx1">
                    <a:tint val="75000"/>
                  </a:schemeClr>
                </a:solidFill>
              </a:defRPr>
            </a:lvl5pPr>
            <a:lvl6pPr marL="10440891" indent="0" algn="ctr">
              <a:buNone/>
              <a:defRPr>
                <a:solidFill>
                  <a:schemeClr val="tx1">
                    <a:tint val="75000"/>
                  </a:schemeClr>
                </a:solidFill>
              </a:defRPr>
            </a:lvl6pPr>
            <a:lvl7pPr marL="12529070" indent="0" algn="ctr">
              <a:buNone/>
              <a:defRPr>
                <a:solidFill>
                  <a:schemeClr val="tx1">
                    <a:tint val="75000"/>
                  </a:schemeClr>
                </a:solidFill>
              </a:defRPr>
            </a:lvl7pPr>
            <a:lvl8pPr marL="14617247" indent="0" algn="ctr">
              <a:buNone/>
              <a:defRPr>
                <a:solidFill>
                  <a:schemeClr val="tx1">
                    <a:tint val="75000"/>
                  </a:schemeClr>
                </a:solidFill>
              </a:defRPr>
            </a:lvl8pPr>
            <a:lvl9pPr marL="16705426" indent="0" algn="ctr">
              <a:buNone/>
              <a:defRPr>
                <a:solidFill>
                  <a:schemeClr val="tx1">
                    <a:tint val="75000"/>
                  </a:schemeClr>
                </a:solidFill>
              </a:defRPr>
            </a:lvl9pPr>
          </a:lstStyle>
          <a:p>
            <a:r>
              <a:rPr lang="nl-NL"/>
              <a:t>Klikken om de ondertitelstijl van het model te bewerken</a:t>
            </a:r>
          </a:p>
        </p:txBody>
      </p:sp>
      <p:sp>
        <p:nvSpPr>
          <p:cNvPr id="4" name="Date Placeholder 3"/>
          <p:cNvSpPr>
            <a:spLocks noGrp="1"/>
          </p:cNvSpPr>
          <p:nvPr>
            <p:ph type="dt" sz="half" idx="10"/>
          </p:nvPr>
        </p:nvSpPr>
        <p:spPr/>
        <p:txBody>
          <a:bodyPr/>
          <a:lstStyle/>
          <a:p>
            <a:fld id="{D90DBD5B-FF4A-402E-8A8A-983BFB505810}"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3861496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p>
        </p:txBody>
      </p:sp>
      <p:sp>
        <p:nvSpPr>
          <p:cNvPr id="3" name="Vertical Text Placeholder 2"/>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Date Placeholder 3"/>
          <p:cNvSpPr>
            <a:spLocks noGrp="1"/>
          </p:cNvSpPr>
          <p:nvPr>
            <p:ph type="dt" sz="half" idx="10"/>
          </p:nvPr>
        </p:nvSpPr>
        <p:spPr/>
        <p:txBody>
          <a:bodyPr/>
          <a:lstStyle/>
          <a:p>
            <a:fld id="{D0A264A1-B203-42AA-9DD5-8C99FDEAFA44}"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1032452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1344535" y="7570770"/>
            <a:ext cx="15933784" cy="161275175"/>
          </a:xfrm>
        </p:spPr>
        <p:txBody>
          <a:bodyPr vert="eaVert"/>
          <a:lstStyle/>
          <a:p>
            <a:r>
              <a:rPr lang="nl-NL"/>
              <a:t>Klik om stijl te bewerken</a:t>
            </a:r>
          </a:p>
        </p:txBody>
      </p:sp>
      <p:sp>
        <p:nvSpPr>
          <p:cNvPr id="3" name="Vertical Text Placeholder 2"/>
          <p:cNvSpPr>
            <a:spLocks noGrp="1"/>
          </p:cNvSpPr>
          <p:nvPr>
            <p:ph type="body" orient="vert" idx="1"/>
          </p:nvPr>
        </p:nvSpPr>
        <p:spPr>
          <a:xfrm>
            <a:off x="3543179" y="7570770"/>
            <a:ext cx="47296691" cy="161275175"/>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Date Placeholder 3"/>
          <p:cNvSpPr>
            <a:spLocks noGrp="1"/>
          </p:cNvSpPr>
          <p:nvPr>
            <p:ph type="dt" sz="half" idx="10"/>
          </p:nvPr>
        </p:nvSpPr>
        <p:spPr/>
        <p:txBody>
          <a:bodyPr/>
          <a:lstStyle/>
          <a:p>
            <a:fld id="{D68CB035-89A0-433A-9713-49BD7CBED8E3}"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810916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p>
        </p:txBody>
      </p:sp>
      <p:sp>
        <p:nvSpPr>
          <p:cNvPr id="3" name="Content Placeholder 2"/>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Date Placeholder 3"/>
          <p:cNvSpPr>
            <a:spLocks noGrp="1"/>
          </p:cNvSpPr>
          <p:nvPr>
            <p:ph type="dt" sz="half" idx="10"/>
          </p:nvPr>
        </p:nvSpPr>
        <p:spPr/>
        <p:txBody>
          <a:bodyPr/>
          <a:lstStyle/>
          <a:p>
            <a:fld id="{EE8C1BA0-96B8-4DE9-8EF7-6680FD9BFFD9}"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2691159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2391909" y="27508445"/>
            <a:ext cx="25737979" cy="8502248"/>
          </a:xfrm>
        </p:spPr>
        <p:txBody>
          <a:bodyPr anchor="t"/>
          <a:lstStyle>
            <a:lvl1pPr algn="l">
              <a:defRPr sz="18200" b="1" cap="all"/>
            </a:lvl1pPr>
          </a:lstStyle>
          <a:p>
            <a:r>
              <a:rPr lang="nl-NL"/>
              <a:t>Klik om stijl te bewerken</a:t>
            </a:r>
          </a:p>
        </p:txBody>
      </p:sp>
      <p:sp>
        <p:nvSpPr>
          <p:cNvPr id="3" name="Text Placeholder 2"/>
          <p:cNvSpPr>
            <a:spLocks noGrp="1"/>
          </p:cNvSpPr>
          <p:nvPr>
            <p:ph type="body" idx="1"/>
          </p:nvPr>
        </p:nvSpPr>
        <p:spPr>
          <a:xfrm>
            <a:off x="2391909" y="18144083"/>
            <a:ext cx="25737979" cy="9364361"/>
          </a:xfrm>
        </p:spPr>
        <p:txBody>
          <a:bodyPr anchor="b"/>
          <a:lstStyle>
            <a:lvl1pPr marL="0" indent="0">
              <a:buNone/>
              <a:defRPr sz="9200">
                <a:solidFill>
                  <a:schemeClr val="tx1">
                    <a:tint val="75000"/>
                  </a:schemeClr>
                </a:solidFill>
              </a:defRPr>
            </a:lvl1pPr>
            <a:lvl2pPr marL="2088179" indent="0">
              <a:buNone/>
              <a:defRPr sz="8200">
                <a:solidFill>
                  <a:schemeClr val="tx1">
                    <a:tint val="75000"/>
                  </a:schemeClr>
                </a:solidFill>
              </a:defRPr>
            </a:lvl2pPr>
            <a:lvl3pPr marL="4176356" indent="0">
              <a:buNone/>
              <a:defRPr sz="7400">
                <a:solidFill>
                  <a:schemeClr val="tx1">
                    <a:tint val="75000"/>
                  </a:schemeClr>
                </a:solidFill>
              </a:defRPr>
            </a:lvl3pPr>
            <a:lvl4pPr marL="6264535" indent="0">
              <a:buNone/>
              <a:defRPr sz="6400">
                <a:solidFill>
                  <a:schemeClr val="tx1">
                    <a:tint val="75000"/>
                  </a:schemeClr>
                </a:solidFill>
              </a:defRPr>
            </a:lvl4pPr>
            <a:lvl5pPr marL="8352714" indent="0">
              <a:buNone/>
              <a:defRPr sz="6400">
                <a:solidFill>
                  <a:schemeClr val="tx1">
                    <a:tint val="75000"/>
                  </a:schemeClr>
                </a:solidFill>
              </a:defRPr>
            </a:lvl5pPr>
            <a:lvl6pPr marL="10440891" indent="0">
              <a:buNone/>
              <a:defRPr sz="6400">
                <a:solidFill>
                  <a:schemeClr val="tx1">
                    <a:tint val="75000"/>
                  </a:schemeClr>
                </a:solidFill>
              </a:defRPr>
            </a:lvl6pPr>
            <a:lvl7pPr marL="12529070" indent="0">
              <a:buNone/>
              <a:defRPr sz="6400">
                <a:solidFill>
                  <a:schemeClr val="tx1">
                    <a:tint val="75000"/>
                  </a:schemeClr>
                </a:solidFill>
              </a:defRPr>
            </a:lvl7pPr>
            <a:lvl8pPr marL="14617247" indent="0">
              <a:buNone/>
              <a:defRPr sz="6400">
                <a:solidFill>
                  <a:schemeClr val="tx1">
                    <a:tint val="75000"/>
                  </a:schemeClr>
                </a:solidFill>
              </a:defRPr>
            </a:lvl8pPr>
            <a:lvl9pPr marL="16705426" indent="0">
              <a:buNone/>
              <a:defRPr sz="6400">
                <a:solidFill>
                  <a:schemeClr val="tx1">
                    <a:tint val="75000"/>
                  </a:schemeClr>
                </a:solidFill>
              </a:defRPr>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A838540F-1CEC-4824-A90E-F2BCF9081926}" type="datetime1">
              <a:rPr lang="nl-NL" smtClean="0"/>
              <a:pPr/>
              <a:t>12-11-2025</a:t>
            </a:fld>
            <a:endParaRPr lang="nl-NL"/>
          </a:p>
        </p:txBody>
      </p:sp>
      <p:sp>
        <p:nvSpPr>
          <p:cNvPr id="5" name="Footer Placeholder 4"/>
          <p:cNvSpPr>
            <a:spLocks noGrp="1"/>
          </p:cNvSpPr>
          <p:nvPr>
            <p:ph type="ftr" sz="quarter" idx="11"/>
          </p:nvPr>
        </p:nvSpPr>
        <p:spPr/>
        <p:txBody>
          <a:bodyPr/>
          <a:lstStyle/>
          <a:p>
            <a:r>
              <a:rPr lang="nl-NL"/>
              <a:t>Step up to Saxion</a:t>
            </a:r>
          </a:p>
        </p:txBody>
      </p:sp>
      <p:sp>
        <p:nvSpPr>
          <p:cNvPr id="6" name="Slide Number Placeholder 5"/>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3468474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p>
        </p:txBody>
      </p:sp>
      <p:sp>
        <p:nvSpPr>
          <p:cNvPr id="3" name="Content Placeholder 2"/>
          <p:cNvSpPr>
            <a:spLocks noGrp="1"/>
          </p:cNvSpPr>
          <p:nvPr>
            <p:ph sz="half" idx="1"/>
          </p:nvPr>
        </p:nvSpPr>
        <p:spPr>
          <a:xfrm>
            <a:off x="3543180" y="44106657"/>
            <a:ext cx="31615237" cy="124739286"/>
          </a:xfrm>
        </p:spPr>
        <p:txBody>
          <a:bodyPr/>
          <a:lstStyle>
            <a:lvl1pPr>
              <a:defRPr sz="12700"/>
            </a:lvl1pPr>
            <a:lvl2pPr>
              <a:defRPr sz="10900"/>
            </a:lvl2pPr>
            <a:lvl3pPr>
              <a:defRPr sz="9200"/>
            </a:lvl3pPr>
            <a:lvl4pPr>
              <a:defRPr sz="8200"/>
            </a:lvl4pPr>
            <a:lvl5pPr>
              <a:defRPr sz="8200"/>
            </a:lvl5pPr>
            <a:lvl6pPr>
              <a:defRPr sz="8200"/>
            </a:lvl6pPr>
            <a:lvl7pPr>
              <a:defRPr sz="8200"/>
            </a:lvl7pPr>
            <a:lvl8pPr>
              <a:defRPr sz="8200"/>
            </a:lvl8pPr>
            <a:lvl9pPr>
              <a:defRPr sz="8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Content Placeholder 3"/>
          <p:cNvSpPr>
            <a:spLocks noGrp="1"/>
          </p:cNvSpPr>
          <p:nvPr>
            <p:ph sz="half" idx="2"/>
          </p:nvPr>
        </p:nvSpPr>
        <p:spPr>
          <a:xfrm>
            <a:off x="35663083" y="44106657"/>
            <a:ext cx="31615237" cy="124739286"/>
          </a:xfrm>
        </p:spPr>
        <p:txBody>
          <a:bodyPr/>
          <a:lstStyle>
            <a:lvl1pPr>
              <a:defRPr sz="12700"/>
            </a:lvl1pPr>
            <a:lvl2pPr>
              <a:defRPr sz="10900"/>
            </a:lvl2pPr>
            <a:lvl3pPr>
              <a:defRPr sz="9200"/>
            </a:lvl3pPr>
            <a:lvl4pPr>
              <a:defRPr sz="8200"/>
            </a:lvl4pPr>
            <a:lvl5pPr>
              <a:defRPr sz="8200"/>
            </a:lvl5pPr>
            <a:lvl6pPr>
              <a:defRPr sz="8200"/>
            </a:lvl6pPr>
            <a:lvl7pPr>
              <a:defRPr sz="8200"/>
            </a:lvl7pPr>
            <a:lvl8pPr>
              <a:defRPr sz="8200"/>
            </a:lvl8pPr>
            <a:lvl9pPr>
              <a:defRPr sz="8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Date Placeholder 4"/>
          <p:cNvSpPr>
            <a:spLocks noGrp="1"/>
          </p:cNvSpPr>
          <p:nvPr>
            <p:ph type="dt" sz="half" idx="10"/>
          </p:nvPr>
        </p:nvSpPr>
        <p:spPr/>
        <p:txBody>
          <a:bodyPr/>
          <a:lstStyle/>
          <a:p>
            <a:fld id="{9DC7F459-FF75-4105-A523-AE31CD662C7D}" type="datetime1">
              <a:rPr lang="nl-NL" smtClean="0"/>
              <a:pPr/>
              <a:t>12-11-2025</a:t>
            </a:fld>
            <a:endParaRPr lang="nl-NL"/>
          </a:p>
        </p:txBody>
      </p:sp>
      <p:sp>
        <p:nvSpPr>
          <p:cNvPr id="6" name="Footer Placeholder 5"/>
          <p:cNvSpPr>
            <a:spLocks noGrp="1"/>
          </p:cNvSpPr>
          <p:nvPr>
            <p:ph type="ftr" sz="quarter" idx="11"/>
          </p:nvPr>
        </p:nvSpPr>
        <p:spPr/>
        <p:txBody>
          <a:bodyPr/>
          <a:lstStyle/>
          <a:p>
            <a:r>
              <a:rPr lang="nl-NL"/>
              <a:t>Step up to Saxion</a:t>
            </a:r>
          </a:p>
        </p:txBody>
      </p:sp>
      <p:sp>
        <p:nvSpPr>
          <p:cNvPr id="7" name="Slide Number Placeholder 6"/>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2169951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a:xfrm>
            <a:off x="1513999" y="1714327"/>
            <a:ext cx="27251978" cy="7134755"/>
          </a:xfrm>
        </p:spPr>
        <p:txBody>
          <a:bodyPr/>
          <a:lstStyle>
            <a:lvl1pPr>
              <a:defRPr/>
            </a:lvl1pPr>
          </a:lstStyle>
          <a:p>
            <a:r>
              <a:rPr lang="nl-NL"/>
              <a:t>Klik om stijl te bewerken</a:t>
            </a:r>
          </a:p>
        </p:txBody>
      </p:sp>
      <p:sp>
        <p:nvSpPr>
          <p:cNvPr id="3" name="Text Placeholder 2"/>
          <p:cNvSpPr>
            <a:spLocks noGrp="1"/>
          </p:cNvSpPr>
          <p:nvPr>
            <p:ph type="body" idx="1"/>
          </p:nvPr>
        </p:nvSpPr>
        <p:spPr>
          <a:xfrm>
            <a:off x="1514000" y="9582375"/>
            <a:ext cx="13378914" cy="3993477"/>
          </a:xfrm>
        </p:spPr>
        <p:txBody>
          <a:bodyPr anchor="b"/>
          <a:lstStyle>
            <a:lvl1pPr marL="0" indent="0">
              <a:buNone/>
              <a:defRPr sz="10900" b="1"/>
            </a:lvl1pPr>
            <a:lvl2pPr marL="2088179" indent="0">
              <a:buNone/>
              <a:defRPr sz="9200" b="1"/>
            </a:lvl2pPr>
            <a:lvl3pPr marL="4176356" indent="0">
              <a:buNone/>
              <a:defRPr sz="8200" b="1"/>
            </a:lvl3pPr>
            <a:lvl4pPr marL="6264535" indent="0">
              <a:buNone/>
              <a:defRPr sz="7400" b="1"/>
            </a:lvl4pPr>
            <a:lvl5pPr marL="8352714" indent="0">
              <a:buNone/>
              <a:defRPr sz="7400" b="1"/>
            </a:lvl5pPr>
            <a:lvl6pPr marL="10440891" indent="0">
              <a:buNone/>
              <a:defRPr sz="7400" b="1"/>
            </a:lvl6pPr>
            <a:lvl7pPr marL="12529070" indent="0">
              <a:buNone/>
              <a:defRPr sz="7400" b="1"/>
            </a:lvl7pPr>
            <a:lvl8pPr marL="14617247" indent="0">
              <a:buNone/>
              <a:defRPr sz="7400" b="1"/>
            </a:lvl8pPr>
            <a:lvl9pPr marL="16705426" indent="0">
              <a:buNone/>
              <a:defRPr sz="7400" b="1"/>
            </a:lvl9pPr>
          </a:lstStyle>
          <a:p>
            <a:pPr lvl="0"/>
            <a:r>
              <a:rPr lang="nl-NL"/>
              <a:t>Klikken om de tekststijl van het model te bewerken</a:t>
            </a:r>
          </a:p>
        </p:txBody>
      </p:sp>
      <p:sp>
        <p:nvSpPr>
          <p:cNvPr id="4" name="Content Placeholder 3"/>
          <p:cNvSpPr>
            <a:spLocks noGrp="1"/>
          </p:cNvSpPr>
          <p:nvPr>
            <p:ph sz="half" idx="2"/>
          </p:nvPr>
        </p:nvSpPr>
        <p:spPr>
          <a:xfrm>
            <a:off x="1514000" y="13575851"/>
            <a:ext cx="13378914" cy="24664452"/>
          </a:xfrm>
        </p:spPr>
        <p:txBody>
          <a:bodyPr/>
          <a:lstStyle>
            <a:lvl1pPr>
              <a:defRPr sz="10900"/>
            </a:lvl1pPr>
            <a:lvl2pPr>
              <a:defRPr sz="9200"/>
            </a:lvl2pPr>
            <a:lvl3pPr>
              <a:defRPr sz="8200"/>
            </a:lvl3pPr>
            <a:lvl4pPr>
              <a:defRPr sz="7400"/>
            </a:lvl4pPr>
            <a:lvl5pPr>
              <a:defRPr sz="7400"/>
            </a:lvl5pPr>
            <a:lvl6pPr>
              <a:defRPr sz="7400"/>
            </a:lvl6pPr>
            <a:lvl7pPr>
              <a:defRPr sz="7400"/>
            </a:lvl7pPr>
            <a:lvl8pPr>
              <a:defRPr sz="7400"/>
            </a:lvl8pPr>
            <a:lvl9pPr>
              <a:defRPr sz="74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ext Placeholder 4"/>
          <p:cNvSpPr>
            <a:spLocks noGrp="1"/>
          </p:cNvSpPr>
          <p:nvPr>
            <p:ph type="body" sz="quarter" idx="3"/>
          </p:nvPr>
        </p:nvSpPr>
        <p:spPr>
          <a:xfrm>
            <a:off x="15381808" y="9582375"/>
            <a:ext cx="13384170" cy="3993477"/>
          </a:xfrm>
        </p:spPr>
        <p:txBody>
          <a:bodyPr anchor="b"/>
          <a:lstStyle>
            <a:lvl1pPr marL="0" indent="0">
              <a:buNone/>
              <a:defRPr sz="10900" b="1"/>
            </a:lvl1pPr>
            <a:lvl2pPr marL="2088179" indent="0">
              <a:buNone/>
              <a:defRPr sz="9200" b="1"/>
            </a:lvl2pPr>
            <a:lvl3pPr marL="4176356" indent="0">
              <a:buNone/>
              <a:defRPr sz="8200" b="1"/>
            </a:lvl3pPr>
            <a:lvl4pPr marL="6264535" indent="0">
              <a:buNone/>
              <a:defRPr sz="7400" b="1"/>
            </a:lvl4pPr>
            <a:lvl5pPr marL="8352714" indent="0">
              <a:buNone/>
              <a:defRPr sz="7400" b="1"/>
            </a:lvl5pPr>
            <a:lvl6pPr marL="10440891" indent="0">
              <a:buNone/>
              <a:defRPr sz="7400" b="1"/>
            </a:lvl6pPr>
            <a:lvl7pPr marL="12529070" indent="0">
              <a:buNone/>
              <a:defRPr sz="7400" b="1"/>
            </a:lvl7pPr>
            <a:lvl8pPr marL="14617247" indent="0">
              <a:buNone/>
              <a:defRPr sz="7400" b="1"/>
            </a:lvl8pPr>
            <a:lvl9pPr marL="16705426" indent="0">
              <a:buNone/>
              <a:defRPr sz="7400" b="1"/>
            </a:lvl9pPr>
          </a:lstStyle>
          <a:p>
            <a:pPr lvl="0"/>
            <a:r>
              <a:rPr lang="nl-NL"/>
              <a:t>Klikken om de tekststijl van het model te bewerken</a:t>
            </a:r>
          </a:p>
        </p:txBody>
      </p:sp>
      <p:sp>
        <p:nvSpPr>
          <p:cNvPr id="6" name="Content Placeholder 5"/>
          <p:cNvSpPr>
            <a:spLocks noGrp="1"/>
          </p:cNvSpPr>
          <p:nvPr>
            <p:ph sz="quarter" idx="4"/>
          </p:nvPr>
        </p:nvSpPr>
        <p:spPr>
          <a:xfrm>
            <a:off x="15381808" y="13575851"/>
            <a:ext cx="13384170" cy="24664452"/>
          </a:xfrm>
        </p:spPr>
        <p:txBody>
          <a:bodyPr/>
          <a:lstStyle>
            <a:lvl1pPr>
              <a:defRPr sz="10900"/>
            </a:lvl1pPr>
            <a:lvl2pPr>
              <a:defRPr sz="9200"/>
            </a:lvl2pPr>
            <a:lvl3pPr>
              <a:defRPr sz="8200"/>
            </a:lvl3pPr>
            <a:lvl4pPr>
              <a:defRPr sz="7400"/>
            </a:lvl4pPr>
            <a:lvl5pPr>
              <a:defRPr sz="7400"/>
            </a:lvl5pPr>
            <a:lvl6pPr>
              <a:defRPr sz="7400"/>
            </a:lvl6pPr>
            <a:lvl7pPr>
              <a:defRPr sz="7400"/>
            </a:lvl7pPr>
            <a:lvl8pPr>
              <a:defRPr sz="7400"/>
            </a:lvl8pPr>
            <a:lvl9pPr>
              <a:defRPr sz="74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Date Placeholder 6"/>
          <p:cNvSpPr>
            <a:spLocks noGrp="1"/>
          </p:cNvSpPr>
          <p:nvPr>
            <p:ph type="dt" sz="half" idx="10"/>
          </p:nvPr>
        </p:nvSpPr>
        <p:spPr/>
        <p:txBody>
          <a:bodyPr/>
          <a:lstStyle/>
          <a:p>
            <a:fld id="{E5A43094-818F-4E76-BBFE-6657B786367C}" type="datetime1">
              <a:rPr lang="nl-NL" smtClean="0"/>
              <a:pPr/>
              <a:t>12-11-2025</a:t>
            </a:fld>
            <a:endParaRPr lang="nl-NL"/>
          </a:p>
        </p:txBody>
      </p:sp>
      <p:sp>
        <p:nvSpPr>
          <p:cNvPr id="8" name="Footer Placeholder 7"/>
          <p:cNvSpPr>
            <a:spLocks noGrp="1"/>
          </p:cNvSpPr>
          <p:nvPr>
            <p:ph type="ftr" sz="quarter" idx="11"/>
          </p:nvPr>
        </p:nvSpPr>
        <p:spPr/>
        <p:txBody>
          <a:bodyPr/>
          <a:lstStyle/>
          <a:p>
            <a:r>
              <a:rPr lang="nl-NL"/>
              <a:t>Step up to Saxion</a:t>
            </a:r>
          </a:p>
        </p:txBody>
      </p:sp>
      <p:sp>
        <p:nvSpPr>
          <p:cNvPr id="9" name="Slide Number Placeholder 8"/>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2763835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p>
        </p:txBody>
      </p:sp>
      <p:sp>
        <p:nvSpPr>
          <p:cNvPr id="3" name="Date Placeholder 2"/>
          <p:cNvSpPr>
            <a:spLocks noGrp="1"/>
          </p:cNvSpPr>
          <p:nvPr>
            <p:ph type="dt" sz="half" idx="10"/>
          </p:nvPr>
        </p:nvSpPr>
        <p:spPr/>
        <p:txBody>
          <a:bodyPr/>
          <a:lstStyle/>
          <a:p>
            <a:fld id="{5ADB305B-01A1-4FEC-AE39-0AD513EA4569}" type="datetime1">
              <a:rPr lang="nl-NL" smtClean="0"/>
              <a:pPr/>
              <a:t>12-11-2025</a:t>
            </a:fld>
            <a:endParaRPr lang="nl-NL"/>
          </a:p>
        </p:txBody>
      </p:sp>
      <p:sp>
        <p:nvSpPr>
          <p:cNvPr id="4" name="Footer Placeholder 3"/>
          <p:cNvSpPr>
            <a:spLocks noGrp="1"/>
          </p:cNvSpPr>
          <p:nvPr>
            <p:ph type="ftr" sz="quarter" idx="11"/>
          </p:nvPr>
        </p:nvSpPr>
        <p:spPr/>
        <p:txBody>
          <a:bodyPr/>
          <a:lstStyle/>
          <a:p>
            <a:r>
              <a:rPr lang="nl-NL"/>
              <a:t>Step up to Saxion</a:t>
            </a:r>
          </a:p>
        </p:txBody>
      </p:sp>
      <p:sp>
        <p:nvSpPr>
          <p:cNvPr id="5" name="Slide Number Placeholder 4"/>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1883793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EEC031-31BE-4039-B207-54D9DAE22726}" type="datetime1">
              <a:rPr lang="nl-NL" smtClean="0"/>
              <a:pPr/>
              <a:t>12-11-2025</a:t>
            </a:fld>
            <a:endParaRPr lang="nl-NL"/>
          </a:p>
        </p:txBody>
      </p:sp>
      <p:sp>
        <p:nvSpPr>
          <p:cNvPr id="3" name="Footer Placeholder 2"/>
          <p:cNvSpPr>
            <a:spLocks noGrp="1"/>
          </p:cNvSpPr>
          <p:nvPr>
            <p:ph type="ftr" sz="quarter" idx="11"/>
          </p:nvPr>
        </p:nvSpPr>
        <p:spPr/>
        <p:txBody>
          <a:bodyPr/>
          <a:lstStyle/>
          <a:p>
            <a:r>
              <a:rPr lang="nl-NL"/>
              <a:t>Step up to Saxion</a:t>
            </a:r>
          </a:p>
        </p:txBody>
      </p:sp>
      <p:sp>
        <p:nvSpPr>
          <p:cNvPr id="4" name="Slide Number Placeholder 3"/>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3480938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514000" y="1704413"/>
            <a:ext cx="9961903" cy="7253667"/>
          </a:xfrm>
        </p:spPr>
        <p:txBody>
          <a:bodyPr anchor="b"/>
          <a:lstStyle>
            <a:lvl1pPr algn="l">
              <a:defRPr sz="9200" b="1"/>
            </a:lvl1pPr>
          </a:lstStyle>
          <a:p>
            <a:r>
              <a:rPr lang="nl-NL"/>
              <a:t>Klik om stijl te bewerken</a:t>
            </a:r>
          </a:p>
        </p:txBody>
      </p:sp>
      <p:sp>
        <p:nvSpPr>
          <p:cNvPr id="3" name="Content Placeholder 2"/>
          <p:cNvSpPr>
            <a:spLocks noGrp="1"/>
          </p:cNvSpPr>
          <p:nvPr>
            <p:ph idx="1"/>
          </p:nvPr>
        </p:nvSpPr>
        <p:spPr>
          <a:xfrm>
            <a:off x="11838630" y="1704417"/>
            <a:ext cx="16927347" cy="36535890"/>
          </a:xfrm>
        </p:spPr>
        <p:txBody>
          <a:bodyPr/>
          <a:lstStyle>
            <a:lvl1pPr>
              <a:defRPr sz="14600"/>
            </a:lvl1pPr>
            <a:lvl2pPr>
              <a:defRPr sz="12700"/>
            </a:lvl2pPr>
            <a:lvl3pPr>
              <a:defRPr sz="10900"/>
            </a:lvl3pPr>
            <a:lvl4pPr>
              <a:defRPr sz="9200"/>
            </a:lvl4pPr>
            <a:lvl5pPr>
              <a:defRPr sz="9200"/>
            </a:lvl5pPr>
            <a:lvl6pPr>
              <a:defRPr sz="9200"/>
            </a:lvl6pPr>
            <a:lvl7pPr>
              <a:defRPr sz="9200"/>
            </a:lvl7pPr>
            <a:lvl8pPr>
              <a:defRPr sz="9200"/>
            </a:lvl8pPr>
            <a:lvl9pPr>
              <a:defRPr sz="9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ext Placeholder 3"/>
          <p:cNvSpPr>
            <a:spLocks noGrp="1"/>
          </p:cNvSpPr>
          <p:nvPr>
            <p:ph type="body" sz="half" idx="2"/>
          </p:nvPr>
        </p:nvSpPr>
        <p:spPr>
          <a:xfrm>
            <a:off x="1514000" y="8958083"/>
            <a:ext cx="9961903" cy="29282223"/>
          </a:xfrm>
        </p:spPr>
        <p:txBody>
          <a:bodyPr/>
          <a:lstStyle>
            <a:lvl1pPr marL="0" indent="0">
              <a:buNone/>
              <a:defRPr sz="6400"/>
            </a:lvl1pPr>
            <a:lvl2pPr marL="2088179" indent="0">
              <a:buNone/>
              <a:defRPr sz="5500"/>
            </a:lvl2pPr>
            <a:lvl3pPr marL="4176356" indent="0">
              <a:buNone/>
              <a:defRPr sz="4500"/>
            </a:lvl3pPr>
            <a:lvl4pPr marL="6264535" indent="0">
              <a:buNone/>
              <a:defRPr sz="4100"/>
            </a:lvl4pPr>
            <a:lvl5pPr marL="8352714" indent="0">
              <a:buNone/>
              <a:defRPr sz="4100"/>
            </a:lvl5pPr>
            <a:lvl6pPr marL="10440891" indent="0">
              <a:buNone/>
              <a:defRPr sz="4100"/>
            </a:lvl6pPr>
            <a:lvl7pPr marL="12529070" indent="0">
              <a:buNone/>
              <a:defRPr sz="4100"/>
            </a:lvl7pPr>
            <a:lvl8pPr marL="14617247" indent="0">
              <a:buNone/>
              <a:defRPr sz="4100"/>
            </a:lvl8pPr>
            <a:lvl9pPr marL="16705426" indent="0">
              <a:buNone/>
              <a:defRPr sz="41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A4B1C866-3F76-4687-A1C3-62757EC48CB9}" type="datetime1">
              <a:rPr lang="nl-NL" smtClean="0"/>
              <a:pPr/>
              <a:t>12-11-2025</a:t>
            </a:fld>
            <a:endParaRPr lang="nl-NL"/>
          </a:p>
        </p:txBody>
      </p:sp>
      <p:sp>
        <p:nvSpPr>
          <p:cNvPr id="6" name="Footer Placeholder 5"/>
          <p:cNvSpPr>
            <a:spLocks noGrp="1"/>
          </p:cNvSpPr>
          <p:nvPr>
            <p:ph type="ftr" sz="quarter" idx="11"/>
          </p:nvPr>
        </p:nvSpPr>
        <p:spPr/>
        <p:txBody>
          <a:bodyPr/>
          <a:lstStyle/>
          <a:p>
            <a:r>
              <a:rPr lang="nl-NL"/>
              <a:t>Step up to Saxion</a:t>
            </a:r>
          </a:p>
        </p:txBody>
      </p:sp>
      <p:sp>
        <p:nvSpPr>
          <p:cNvPr id="7" name="Slide Number Placeholder 6"/>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12884823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5935086" y="29965967"/>
            <a:ext cx="18167985" cy="3537652"/>
          </a:xfrm>
        </p:spPr>
        <p:txBody>
          <a:bodyPr anchor="b"/>
          <a:lstStyle>
            <a:lvl1pPr algn="l">
              <a:defRPr sz="9200" b="1"/>
            </a:lvl1pPr>
          </a:lstStyle>
          <a:p>
            <a:r>
              <a:rPr lang="nl-NL"/>
              <a:t>Klik om stijl te bewerken</a:t>
            </a:r>
          </a:p>
        </p:txBody>
      </p:sp>
      <p:sp>
        <p:nvSpPr>
          <p:cNvPr id="3" name="Picture Placeholder 2"/>
          <p:cNvSpPr>
            <a:spLocks noGrp="1"/>
          </p:cNvSpPr>
          <p:nvPr>
            <p:ph type="pic" idx="1"/>
          </p:nvPr>
        </p:nvSpPr>
        <p:spPr>
          <a:xfrm>
            <a:off x="5935086" y="3825022"/>
            <a:ext cx="18167985" cy="25685115"/>
          </a:xfrm>
        </p:spPr>
        <p:txBody>
          <a:bodyPr/>
          <a:lstStyle>
            <a:lvl1pPr marL="0" indent="0">
              <a:buNone/>
              <a:defRPr sz="14600"/>
            </a:lvl1pPr>
            <a:lvl2pPr marL="2088179" indent="0">
              <a:buNone/>
              <a:defRPr sz="12700"/>
            </a:lvl2pPr>
            <a:lvl3pPr marL="4176356" indent="0">
              <a:buNone/>
              <a:defRPr sz="10900"/>
            </a:lvl3pPr>
            <a:lvl4pPr marL="6264535" indent="0">
              <a:buNone/>
              <a:defRPr sz="9200"/>
            </a:lvl4pPr>
            <a:lvl5pPr marL="8352714" indent="0">
              <a:buNone/>
              <a:defRPr sz="9200"/>
            </a:lvl5pPr>
            <a:lvl6pPr marL="10440891" indent="0">
              <a:buNone/>
              <a:defRPr sz="9200"/>
            </a:lvl6pPr>
            <a:lvl7pPr marL="12529070" indent="0">
              <a:buNone/>
              <a:defRPr sz="9200"/>
            </a:lvl7pPr>
            <a:lvl8pPr marL="14617247" indent="0">
              <a:buNone/>
              <a:defRPr sz="9200"/>
            </a:lvl8pPr>
            <a:lvl9pPr marL="16705426" indent="0">
              <a:buNone/>
              <a:defRPr sz="9200"/>
            </a:lvl9pPr>
          </a:lstStyle>
          <a:p>
            <a:r>
              <a:rPr lang="nl-NL"/>
              <a:t>Klik op het pictogram als u een afbeelding wilt toevoegen</a:t>
            </a:r>
          </a:p>
        </p:txBody>
      </p:sp>
      <p:sp>
        <p:nvSpPr>
          <p:cNvPr id="4" name="Text Placeholder 3"/>
          <p:cNvSpPr>
            <a:spLocks noGrp="1"/>
          </p:cNvSpPr>
          <p:nvPr>
            <p:ph type="body" sz="half" idx="2"/>
          </p:nvPr>
        </p:nvSpPr>
        <p:spPr>
          <a:xfrm>
            <a:off x="5935086" y="33503620"/>
            <a:ext cx="18167985" cy="5024053"/>
          </a:xfrm>
        </p:spPr>
        <p:txBody>
          <a:bodyPr/>
          <a:lstStyle>
            <a:lvl1pPr marL="0" indent="0">
              <a:buNone/>
              <a:defRPr sz="6400"/>
            </a:lvl1pPr>
            <a:lvl2pPr marL="2088179" indent="0">
              <a:buNone/>
              <a:defRPr sz="5500"/>
            </a:lvl2pPr>
            <a:lvl3pPr marL="4176356" indent="0">
              <a:buNone/>
              <a:defRPr sz="4500"/>
            </a:lvl3pPr>
            <a:lvl4pPr marL="6264535" indent="0">
              <a:buNone/>
              <a:defRPr sz="4100"/>
            </a:lvl4pPr>
            <a:lvl5pPr marL="8352714" indent="0">
              <a:buNone/>
              <a:defRPr sz="4100"/>
            </a:lvl5pPr>
            <a:lvl6pPr marL="10440891" indent="0">
              <a:buNone/>
              <a:defRPr sz="4100"/>
            </a:lvl6pPr>
            <a:lvl7pPr marL="12529070" indent="0">
              <a:buNone/>
              <a:defRPr sz="4100"/>
            </a:lvl7pPr>
            <a:lvl8pPr marL="14617247" indent="0">
              <a:buNone/>
              <a:defRPr sz="4100"/>
            </a:lvl8pPr>
            <a:lvl9pPr marL="16705426" indent="0">
              <a:buNone/>
              <a:defRPr sz="41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35AA82EF-B0F9-4A43-A02F-003D2949500A}" type="datetime1">
              <a:rPr lang="nl-NL" smtClean="0"/>
              <a:pPr/>
              <a:t>12-11-2025</a:t>
            </a:fld>
            <a:endParaRPr lang="nl-NL"/>
          </a:p>
        </p:txBody>
      </p:sp>
      <p:sp>
        <p:nvSpPr>
          <p:cNvPr id="6" name="Footer Placeholder 5"/>
          <p:cNvSpPr>
            <a:spLocks noGrp="1"/>
          </p:cNvSpPr>
          <p:nvPr>
            <p:ph type="ftr" sz="quarter" idx="11"/>
          </p:nvPr>
        </p:nvSpPr>
        <p:spPr/>
        <p:txBody>
          <a:bodyPr/>
          <a:lstStyle/>
          <a:p>
            <a:r>
              <a:rPr lang="nl-NL"/>
              <a:t>Step up to Saxion</a:t>
            </a:r>
          </a:p>
        </p:txBody>
      </p:sp>
      <p:sp>
        <p:nvSpPr>
          <p:cNvPr id="7" name="Slide Number Placeholder 6"/>
          <p:cNvSpPr>
            <a:spLocks noGrp="1"/>
          </p:cNvSpPr>
          <p:nvPr>
            <p:ph type="sldNum" sz="quarter" idx="12"/>
          </p:nvPr>
        </p:nvSpPr>
        <p:spPr/>
        <p:txBody>
          <a:bodyPr/>
          <a:lstStyle/>
          <a:p>
            <a:fld id="{AB280F5C-7F44-421D-8719-0532F3E715EF}" type="slidenum">
              <a:rPr lang="nl-NL" smtClean="0"/>
              <a:pPr/>
              <a:t>‹#›</a:t>
            </a:fld>
            <a:endParaRPr lang="nl-NL"/>
          </a:p>
        </p:txBody>
      </p:sp>
    </p:spTree>
    <p:extLst>
      <p:ext uri="{BB962C8B-B14F-4D97-AF65-F5344CB8AC3E}">
        <p14:creationId xmlns:p14="http://schemas.microsoft.com/office/powerpoint/2010/main" val="1096481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3999" y="1714327"/>
            <a:ext cx="27251978" cy="7134755"/>
          </a:xfrm>
          <a:prstGeom prst="rect">
            <a:avLst/>
          </a:prstGeom>
        </p:spPr>
        <p:txBody>
          <a:bodyPr vert="horz" lIns="417635" tIns="208818" rIns="417635" bIns="208818" rtlCol="0" anchor="ctr">
            <a:normAutofit/>
          </a:bodyPr>
          <a:lstStyle/>
          <a:p>
            <a:r>
              <a:rPr lang="nl-NL"/>
              <a:t>Klik om stijl te bewerken</a:t>
            </a:r>
          </a:p>
        </p:txBody>
      </p:sp>
      <p:sp>
        <p:nvSpPr>
          <p:cNvPr id="3" name="Text Placeholder 2"/>
          <p:cNvSpPr>
            <a:spLocks noGrp="1"/>
          </p:cNvSpPr>
          <p:nvPr>
            <p:ph type="body" idx="1"/>
          </p:nvPr>
        </p:nvSpPr>
        <p:spPr>
          <a:xfrm>
            <a:off x="1513999" y="9988659"/>
            <a:ext cx="27251978" cy="28251648"/>
          </a:xfrm>
          <a:prstGeom prst="rect">
            <a:avLst/>
          </a:prstGeom>
        </p:spPr>
        <p:txBody>
          <a:bodyPr vert="horz" lIns="417635" tIns="208818" rIns="417635" bIns="208818"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Date Placeholder 3"/>
          <p:cNvSpPr>
            <a:spLocks noGrp="1"/>
          </p:cNvSpPr>
          <p:nvPr>
            <p:ph type="dt" sz="half" idx="2"/>
          </p:nvPr>
        </p:nvSpPr>
        <p:spPr>
          <a:xfrm>
            <a:off x="1513999" y="39677164"/>
            <a:ext cx="7065327" cy="2279157"/>
          </a:xfrm>
          <a:prstGeom prst="rect">
            <a:avLst/>
          </a:prstGeom>
        </p:spPr>
        <p:txBody>
          <a:bodyPr vert="horz" lIns="417635" tIns="208818" rIns="417635" bIns="208818" rtlCol="0" anchor="ctr"/>
          <a:lstStyle>
            <a:lvl1pPr algn="l">
              <a:defRPr sz="5500">
                <a:solidFill>
                  <a:schemeClr val="tx1">
                    <a:tint val="75000"/>
                  </a:schemeClr>
                </a:solidFill>
              </a:defRPr>
            </a:lvl1pPr>
          </a:lstStyle>
          <a:p>
            <a:fld id="{93D918B5-2049-4DD6-89BD-103D0F8B031C}" type="datetime1">
              <a:rPr lang="nl-NL" smtClean="0"/>
              <a:pPr/>
              <a:t>12-11-2025</a:t>
            </a:fld>
            <a:endParaRPr lang="nl-NL"/>
          </a:p>
        </p:txBody>
      </p:sp>
      <p:sp>
        <p:nvSpPr>
          <p:cNvPr id="5" name="Footer Placeholder 4"/>
          <p:cNvSpPr>
            <a:spLocks noGrp="1"/>
          </p:cNvSpPr>
          <p:nvPr>
            <p:ph type="ftr" sz="quarter" idx="3"/>
          </p:nvPr>
        </p:nvSpPr>
        <p:spPr>
          <a:xfrm>
            <a:off x="10345659" y="39677164"/>
            <a:ext cx="9588659" cy="2279157"/>
          </a:xfrm>
          <a:prstGeom prst="rect">
            <a:avLst/>
          </a:prstGeom>
        </p:spPr>
        <p:txBody>
          <a:bodyPr vert="horz" lIns="417635" tIns="208818" rIns="417635" bIns="208818" rtlCol="0" anchor="ctr"/>
          <a:lstStyle>
            <a:lvl1pPr algn="ctr">
              <a:defRPr sz="5500">
                <a:solidFill>
                  <a:schemeClr val="tx1">
                    <a:tint val="75000"/>
                  </a:schemeClr>
                </a:solidFill>
              </a:defRPr>
            </a:lvl1pPr>
          </a:lstStyle>
          <a:p>
            <a:r>
              <a:rPr lang="nl-NL"/>
              <a:t>Step up to Saxion</a:t>
            </a:r>
          </a:p>
        </p:txBody>
      </p:sp>
      <p:sp>
        <p:nvSpPr>
          <p:cNvPr id="6" name="Slide Number Placeholder 5"/>
          <p:cNvSpPr>
            <a:spLocks noGrp="1"/>
          </p:cNvSpPr>
          <p:nvPr>
            <p:ph type="sldNum" sz="quarter" idx="4"/>
          </p:nvPr>
        </p:nvSpPr>
        <p:spPr>
          <a:xfrm>
            <a:off x="21700650" y="39677164"/>
            <a:ext cx="7065327" cy="2279157"/>
          </a:xfrm>
          <a:prstGeom prst="rect">
            <a:avLst/>
          </a:prstGeom>
        </p:spPr>
        <p:txBody>
          <a:bodyPr vert="horz" lIns="417635" tIns="208818" rIns="417635" bIns="208818" rtlCol="0" anchor="ctr"/>
          <a:lstStyle>
            <a:lvl1pPr algn="r">
              <a:defRPr sz="5500">
                <a:solidFill>
                  <a:schemeClr val="tx1">
                    <a:tint val="75000"/>
                  </a:schemeClr>
                </a:solidFill>
              </a:defRPr>
            </a:lvl1pPr>
          </a:lstStyle>
          <a:p>
            <a:fld id="{AB280F5C-7F44-421D-8719-0532F3E715EF}" type="slidenum">
              <a:rPr lang="nl-NL" smtClean="0"/>
              <a:pPr/>
              <a:t>‹#›</a:t>
            </a:fld>
            <a:endParaRPr lang="nl-NL"/>
          </a:p>
        </p:txBody>
      </p:sp>
    </p:spTree>
    <p:extLst>
      <p:ext uri="{BB962C8B-B14F-4D97-AF65-F5344CB8AC3E}">
        <p14:creationId xmlns:p14="http://schemas.microsoft.com/office/powerpoint/2010/main" val="3262108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176356" rtl="0" eaLnBrk="1" latinLnBrk="0" hangingPunct="1">
        <a:spcBef>
          <a:spcPct val="0"/>
        </a:spcBef>
        <a:buNone/>
        <a:defRPr sz="20100" kern="1200">
          <a:solidFill>
            <a:schemeClr val="tx1"/>
          </a:solidFill>
          <a:latin typeface="+mj-lt"/>
          <a:ea typeface="+mj-ea"/>
          <a:cs typeface="+mj-cs"/>
        </a:defRPr>
      </a:lvl1pPr>
    </p:titleStyle>
    <p:bodyStyle>
      <a:lvl1pPr marL="1566133" indent="-1566133" algn="l" defTabSz="4176356" rtl="0" eaLnBrk="1" latinLnBrk="0" hangingPunct="1">
        <a:spcBef>
          <a:spcPct val="20000"/>
        </a:spcBef>
        <a:buFont typeface="Arial" pitchFamily="34" charset="0"/>
        <a:buChar char="•"/>
        <a:defRPr sz="14600" kern="1200">
          <a:solidFill>
            <a:schemeClr val="tx1"/>
          </a:solidFill>
          <a:latin typeface="+mn-lt"/>
          <a:ea typeface="+mn-ea"/>
          <a:cs typeface="+mn-cs"/>
        </a:defRPr>
      </a:lvl1pPr>
      <a:lvl2pPr marL="3393290" indent="-1305111" algn="l" defTabSz="4176356" rtl="0" eaLnBrk="1" latinLnBrk="0" hangingPunct="1">
        <a:spcBef>
          <a:spcPct val="20000"/>
        </a:spcBef>
        <a:buFont typeface="Arial" pitchFamily="34" charset="0"/>
        <a:buChar char="–"/>
        <a:defRPr sz="12700" kern="1200">
          <a:solidFill>
            <a:schemeClr val="tx1"/>
          </a:solidFill>
          <a:latin typeface="+mn-lt"/>
          <a:ea typeface="+mn-ea"/>
          <a:cs typeface="+mn-cs"/>
        </a:defRPr>
      </a:lvl2pPr>
      <a:lvl3pPr marL="5220445" indent="-1044089" algn="l" defTabSz="4176356" rtl="0" eaLnBrk="1" latinLnBrk="0" hangingPunct="1">
        <a:spcBef>
          <a:spcPct val="20000"/>
        </a:spcBef>
        <a:buFont typeface="Arial" pitchFamily="34" charset="0"/>
        <a:buChar char="•"/>
        <a:defRPr sz="10900" kern="1200">
          <a:solidFill>
            <a:schemeClr val="tx1"/>
          </a:solidFill>
          <a:latin typeface="+mn-lt"/>
          <a:ea typeface="+mn-ea"/>
          <a:cs typeface="+mn-cs"/>
        </a:defRPr>
      </a:lvl3pPr>
      <a:lvl4pPr marL="7308624"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4pPr>
      <a:lvl5pPr marL="9396802"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5pPr>
      <a:lvl6pPr marL="11484980"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6pPr>
      <a:lvl7pPr marL="13573159"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7pPr>
      <a:lvl8pPr marL="15661336"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8pPr>
      <a:lvl9pPr marL="17749515" indent="-1044089" algn="l" defTabSz="4176356" rtl="0" eaLnBrk="1" latinLnBrk="0" hangingPunct="1">
        <a:spcBef>
          <a:spcPct val="20000"/>
        </a:spcBef>
        <a:buFont typeface="Arial" pitchFamily="34" charset="0"/>
        <a:buChar char="•"/>
        <a:defRPr sz="9200" kern="1200">
          <a:solidFill>
            <a:schemeClr val="tx1"/>
          </a:solidFill>
          <a:latin typeface="+mn-lt"/>
          <a:ea typeface="+mn-ea"/>
          <a:cs typeface="+mn-cs"/>
        </a:defRPr>
      </a:lvl9pPr>
    </p:bodyStyle>
    <p:otherStyle>
      <a:defPPr>
        <a:defRPr lang="nl-NL"/>
      </a:defPPr>
      <a:lvl1pPr marL="0" algn="l" defTabSz="4176356" rtl="0" eaLnBrk="1" latinLnBrk="0" hangingPunct="1">
        <a:defRPr sz="8200" kern="1200">
          <a:solidFill>
            <a:schemeClr val="tx1"/>
          </a:solidFill>
          <a:latin typeface="+mn-lt"/>
          <a:ea typeface="+mn-ea"/>
          <a:cs typeface="+mn-cs"/>
        </a:defRPr>
      </a:lvl1pPr>
      <a:lvl2pPr marL="2088179" algn="l" defTabSz="4176356" rtl="0" eaLnBrk="1" latinLnBrk="0" hangingPunct="1">
        <a:defRPr sz="8200" kern="1200">
          <a:solidFill>
            <a:schemeClr val="tx1"/>
          </a:solidFill>
          <a:latin typeface="+mn-lt"/>
          <a:ea typeface="+mn-ea"/>
          <a:cs typeface="+mn-cs"/>
        </a:defRPr>
      </a:lvl2pPr>
      <a:lvl3pPr marL="4176356" algn="l" defTabSz="4176356" rtl="0" eaLnBrk="1" latinLnBrk="0" hangingPunct="1">
        <a:defRPr sz="8200" kern="1200">
          <a:solidFill>
            <a:schemeClr val="tx1"/>
          </a:solidFill>
          <a:latin typeface="+mn-lt"/>
          <a:ea typeface="+mn-ea"/>
          <a:cs typeface="+mn-cs"/>
        </a:defRPr>
      </a:lvl3pPr>
      <a:lvl4pPr marL="6264535" algn="l" defTabSz="4176356" rtl="0" eaLnBrk="1" latinLnBrk="0" hangingPunct="1">
        <a:defRPr sz="8200" kern="1200">
          <a:solidFill>
            <a:schemeClr val="tx1"/>
          </a:solidFill>
          <a:latin typeface="+mn-lt"/>
          <a:ea typeface="+mn-ea"/>
          <a:cs typeface="+mn-cs"/>
        </a:defRPr>
      </a:lvl4pPr>
      <a:lvl5pPr marL="8352714" algn="l" defTabSz="4176356" rtl="0" eaLnBrk="1" latinLnBrk="0" hangingPunct="1">
        <a:defRPr sz="8200" kern="1200">
          <a:solidFill>
            <a:schemeClr val="tx1"/>
          </a:solidFill>
          <a:latin typeface="+mn-lt"/>
          <a:ea typeface="+mn-ea"/>
          <a:cs typeface="+mn-cs"/>
        </a:defRPr>
      </a:lvl5pPr>
      <a:lvl6pPr marL="10440891" algn="l" defTabSz="4176356" rtl="0" eaLnBrk="1" latinLnBrk="0" hangingPunct="1">
        <a:defRPr sz="8200" kern="1200">
          <a:solidFill>
            <a:schemeClr val="tx1"/>
          </a:solidFill>
          <a:latin typeface="+mn-lt"/>
          <a:ea typeface="+mn-ea"/>
          <a:cs typeface="+mn-cs"/>
        </a:defRPr>
      </a:lvl6pPr>
      <a:lvl7pPr marL="12529070" algn="l" defTabSz="4176356" rtl="0" eaLnBrk="1" latinLnBrk="0" hangingPunct="1">
        <a:defRPr sz="8200" kern="1200">
          <a:solidFill>
            <a:schemeClr val="tx1"/>
          </a:solidFill>
          <a:latin typeface="+mn-lt"/>
          <a:ea typeface="+mn-ea"/>
          <a:cs typeface="+mn-cs"/>
        </a:defRPr>
      </a:lvl7pPr>
      <a:lvl8pPr marL="14617247" algn="l" defTabSz="4176356" rtl="0" eaLnBrk="1" latinLnBrk="0" hangingPunct="1">
        <a:defRPr sz="8200" kern="1200">
          <a:solidFill>
            <a:schemeClr val="tx1"/>
          </a:solidFill>
          <a:latin typeface="+mn-lt"/>
          <a:ea typeface="+mn-ea"/>
          <a:cs typeface="+mn-cs"/>
        </a:defRPr>
      </a:lvl8pPr>
      <a:lvl9pPr marL="16705426" algn="l" defTabSz="4176356"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eg"/><Relationship Id="rId18" Type="http://schemas.openxmlformats.org/officeDocument/2006/relationships/image" Target="../media/image16.png"/><Relationship Id="rId3" Type="http://schemas.openxmlformats.org/officeDocument/2006/relationships/image" Target="../media/image1.emf"/><Relationship Id="rId7" Type="http://schemas.openxmlformats.org/officeDocument/2006/relationships/image" Target="../media/image5.png"/><Relationship Id="rId12" Type="http://schemas.openxmlformats.org/officeDocument/2006/relationships/image" Target="../media/image10.jpe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jpeg"/><Relationship Id="rId5" Type="http://schemas.openxmlformats.org/officeDocument/2006/relationships/image" Target="../media/image3.emf"/><Relationship Id="rId15" Type="http://schemas.openxmlformats.org/officeDocument/2006/relationships/image" Target="../media/image13.jpeg"/><Relationship Id="rId10" Type="http://schemas.openxmlformats.org/officeDocument/2006/relationships/image" Target="../media/image8.jpeg"/><Relationship Id="rId19" Type="http://schemas.openxmlformats.org/officeDocument/2006/relationships/image" Target="../media/image17.jpeg"/><Relationship Id="rId4" Type="http://schemas.openxmlformats.org/officeDocument/2006/relationships/image" Target="../media/image2.emf"/><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ep 1"/>
          <p:cNvGrpSpPr/>
          <p:nvPr/>
        </p:nvGrpSpPr>
        <p:grpSpPr>
          <a:xfrm>
            <a:off x="5755602" y="1363724"/>
            <a:ext cx="23930001" cy="7662142"/>
            <a:chOff x="5844817" y="967938"/>
            <a:chExt cx="23209492" cy="5940000"/>
          </a:xfrm>
        </p:grpSpPr>
        <p:sp>
          <p:nvSpPr>
            <p:cNvPr id="12" name="Rechthoek 11"/>
            <p:cNvSpPr/>
            <p:nvPr/>
          </p:nvSpPr>
          <p:spPr>
            <a:xfrm>
              <a:off x="5844817" y="967938"/>
              <a:ext cx="23209492" cy="5940000"/>
            </a:xfrm>
            <a:prstGeom prst="rect">
              <a:avLst/>
            </a:prstGeom>
            <a:solidFill>
              <a:srgbClr val="009C8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nchorCtr="1">
              <a:normAutofit/>
            </a:bodyPr>
            <a:lstStyle/>
            <a:p>
              <a:pPr algn="ctr"/>
              <a:endParaRPr lang="nl-NL" noProof="1">
                <a:solidFill>
                  <a:schemeClr val="bg1"/>
                </a:solidFill>
                <a:latin typeface="Lucida Sans Unicode" pitchFamily="34" charset="0"/>
                <a:cs typeface="Lucida Sans Unicode" pitchFamily="34" charset="0"/>
              </a:endParaRPr>
            </a:p>
          </p:txBody>
        </p:sp>
        <p:sp>
          <p:nvSpPr>
            <p:cNvPr id="11" name="Rechthoek 10"/>
            <p:cNvSpPr/>
            <p:nvPr/>
          </p:nvSpPr>
          <p:spPr>
            <a:xfrm>
              <a:off x="9275366" y="1003949"/>
              <a:ext cx="19718827" cy="4265294"/>
            </a:xfrm>
            <a:prstGeom prst="rect">
              <a:avLst/>
            </a:prstGeom>
            <a:solidFill>
              <a:srgbClr val="009C8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rtlCol="0" anchor="ctr" anchorCtr="1">
              <a:noAutofit/>
            </a:bodyPr>
            <a:lstStyle/>
            <a:p>
              <a:pPr lvl="0" algn="r"/>
              <a:r>
                <a:rPr lang="nl-NL" sz="12000" noProof="1">
                  <a:solidFill>
                    <a:prstClr val="white"/>
                  </a:solidFill>
                  <a:latin typeface="Lucida Sans Unicode" pitchFamily="34" charset="0"/>
                  <a:cs typeface="Lucida Sans Unicode" pitchFamily="34" charset="0"/>
                </a:rPr>
                <a:t>   SCARA ARM ROBOT</a:t>
              </a:r>
            </a:p>
          </p:txBody>
        </p:sp>
      </p:grpSp>
      <p:sp>
        <p:nvSpPr>
          <p:cNvPr id="23" name="Tekstvak 20"/>
          <p:cNvSpPr txBox="1">
            <a:spLocks noChangeArrowheads="1"/>
          </p:cNvSpPr>
          <p:nvPr/>
        </p:nvSpPr>
        <p:spPr bwMode="auto">
          <a:xfrm>
            <a:off x="780322" y="10127293"/>
            <a:ext cx="13320000" cy="6186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just" eaLnBrk="1" hangingPunct="1"/>
            <a:r>
              <a:rPr lang="nl-NL" sz="3600" b="1" dirty="0">
                <a:latin typeface="Arial"/>
                <a:cs typeface="Arial"/>
              </a:rPr>
              <a:t>In order to achieve optimal results in modern agriculture, smart harvesting robots are the key to improve efficiency, reduce manual labor and waste. Using computer vision and sensors, the harvester can ensure optimal harvesting quality.</a:t>
            </a:r>
          </a:p>
          <a:p>
            <a:pPr algn="just" eaLnBrk="1" hangingPunct="1"/>
            <a:r>
              <a:rPr lang="nl-NL" sz="3600" b="1" dirty="0">
                <a:latin typeface="Arial"/>
                <a:cs typeface="Arial"/>
              </a:rPr>
              <a:t>We are working on a fruit picking system that can detect the position and the ripeness of the fruit. Currently, we are working on comisioning the PLC to the axis, testing sensors and looking for ways to implement</a:t>
            </a:r>
          </a:p>
          <a:p>
            <a:pPr algn="just" eaLnBrk="1" hangingPunct="1"/>
            <a:r>
              <a:rPr lang="nl-NL" sz="3600" b="1" dirty="0">
                <a:latin typeface="Arial"/>
                <a:cs typeface="Arial"/>
              </a:rPr>
              <a:t>	</a:t>
            </a:r>
          </a:p>
          <a:p>
            <a:pPr algn="just" eaLnBrk="1" hangingPunct="1"/>
            <a:endParaRPr lang="en-GB" sz="3600" b="1" dirty="0">
              <a:latin typeface="Arial"/>
              <a:cs typeface="Arial"/>
            </a:endParaRPr>
          </a:p>
        </p:txBody>
      </p:sp>
      <p:sp>
        <p:nvSpPr>
          <p:cNvPr id="36" name="Tekstvak 19"/>
          <p:cNvSpPr txBox="1">
            <a:spLocks noChangeArrowheads="1"/>
          </p:cNvSpPr>
          <p:nvPr/>
        </p:nvSpPr>
        <p:spPr bwMode="auto">
          <a:xfrm>
            <a:off x="600322" y="40556263"/>
            <a:ext cx="13680000" cy="584775"/>
          </a:xfrm>
          <a:prstGeom prst="rect">
            <a:avLst/>
          </a:prstGeom>
          <a:solidFill>
            <a:srgbClr val="009C82"/>
          </a:solidFill>
          <a:ln>
            <a:noFill/>
          </a:ln>
        </p:spPr>
        <p:txBody>
          <a:bodyPr wrap="square">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3200" b="1" dirty="0">
                <a:solidFill>
                  <a:schemeClr val="bg1"/>
                </a:solidFill>
                <a:latin typeface="Arial"/>
                <a:cs typeface="Arial"/>
              </a:rPr>
              <a:t>More information </a:t>
            </a:r>
            <a:r>
              <a:rPr lang="nl-NL" altLang="nl-NL" sz="3200" b="1" dirty="0" err="1">
                <a:solidFill>
                  <a:schemeClr val="bg1"/>
                </a:solidFill>
                <a:latin typeface="Arial"/>
                <a:cs typeface="Arial"/>
              </a:rPr>
              <a:t>can</a:t>
            </a:r>
            <a:r>
              <a:rPr lang="nl-NL" altLang="nl-NL" sz="3200" b="1" dirty="0">
                <a:solidFill>
                  <a:schemeClr val="bg1"/>
                </a:solidFill>
                <a:latin typeface="Arial"/>
                <a:cs typeface="Arial"/>
              </a:rPr>
              <a:t> </a:t>
            </a:r>
            <a:r>
              <a:rPr lang="nl-NL" altLang="nl-NL" sz="3200" b="1" dirty="0" err="1">
                <a:solidFill>
                  <a:schemeClr val="bg1"/>
                </a:solidFill>
                <a:latin typeface="Arial"/>
                <a:cs typeface="Arial"/>
              </a:rPr>
              <a:t>be</a:t>
            </a:r>
            <a:r>
              <a:rPr lang="nl-NL" altLang="nl-NL" sz="3200" b="1" dirty="0">
                <a:solidFill>
                  <a:schemeClr val="bg1"/>
                </a:solidFill>
                <a:latin typeface="Arial"/>
                <a:cs typeface="Arial"/>
              </a:rPr>
              <a:t> found on </a:t>
            </a:r>
            <a:r>
              <a:rPr lang="nl-NL" altLang="nl-NL" sz="3200" b="1" dirty="0" err="1">
                <a:solidFill>
                  <a:schemeClr val="bg1"/>
                </a:solidFill>
                <a:latin typeface="Arial"/>
                <a:cs typeface="Arial"/>
              </a:rPr>
              <a:t>our</a:t>
            </a:r>
            <a:r>
              <a:rPr lang="nl-NL" altLang="nl-NL" sz="3200" b="1" dirty="0">
                <a:solidFill>
                  <a:schemeClr val="bg1"/>
                </a:solidFill>
                <a:latin typeface="Arial"/>
                <a:cs typeface="Arial"/>
              </a:rPr>
              <a:t> website:</a:t>
            </a:r>
          </a:p>
        </p:txBody>
      </p:sp>
      <p:sp>
        <p:nvSpPr>
          <p:cNvPr id="38" name="Tekstvak 19"/>
          <p:cNvSpPr txBox="1">
            <a:spLocks noChangeArrowheads="1"/>
          </p:cNvSpPr>
          <p:nvPr/>
        </p:nvSpPr>
        <p:spPr bwMode="auto">
          <a:xfrm>
            <a:off x="15998502" y="40556263"/>
            <a:ext cx="13680000" cy="584775"/>
          </a:xfrm>
          <a:prstGeom prst="rect">
            <a:avLst/>
          </a:prstGeom>
          <a:solidFill>
            <a:srgbClr val="009C82"/>
          </a:solidFill>
          <a:ln>
            <a:noFill/>
          </a:ln>
        </p:spPr>
        <p:txBody>
          <a:bodyPr wrap="square">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3200" b="1">
                <a:solidFill>
                  <a:schemeClr val="bg1"/>
                </a:solidFill>
                <a:latin typeface="Arial"/>
                <a:cs typeface="Arial"/>
              </a:rPr>
              <a:t>Acknowledgements</a:t>
            </a:r>
          </a:p>
        </p:txBody>
      </p:sp>
      <p:sp>
        <p:nvSpPr>
          <p:cNvPr id="40" name="Rechthoek 39"/>
          <p:cNvSpPr/>
          <p:nvPr/>
        </p:nvSpPr>
        <p:spPr>
          <a:xfrm>
            <a:off x="16051644" y="36033702"/>
            <a:ext cx="12960000" cy="16561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endParaRPr lang="nl-NL" altLang="nl-NL" sz="2400">
              <a:solidFill>
                <a:schemeClr val="tx1"/>
              </a:solidFill>
              <a:latin typeface="Lucida Sans Unicode" pitchFamily="34" charset="0"/>
            </a:endParaRPr>
          </a:p>
        </p:txBody>
      </p:sp>
      <p:sp>
        <p:nvSpPr>
          <p:cNvPr id="44" name="Tekstvak 19"/>
          <p:cNvSpPr txBox="1">
            <a:spLocks noChangeArrowheads="1"/>
          </p:cNvSpPr>
          <p:nvPr/>
        </p:nvSpPr>
        <p:spPr bwMode="auto">
          <a:xfrm>
            <a:off x="600322" y="8670768"/>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dirty="0" err="1">
                <a:solidFill>
                  <a:schemeClr val="bg1"/>
                </a:solidFill>
                <a:latin typeface="Arial"/>
                <a:cs typeface="Arial"/>
              </a:rPr>
              <a:t>Introduction</a:t>
            </a:r>
            <a:r>
              <a:rPr lang="nl-NL" altLang="nl-NL" sz="4800" b="1" dirty="0">
                <a:solidFill>
                  <a:schemeClr val="bg1"/>
                </a:solidFill>
                <a:latin typeface="Arial"/>
                <a:cs typeface="Arial"/>
              </a:rPr>
              <a:t> project / research</a:t>
            </a:r>
          </a:p>
        </p:txBody>
      </p:sp>
      <p:sp>
        <p:nvSpPr>
          <p:cNvPr id="54" name="Tekstvak 19"/>
          <p:cNvSpPr txBox="1">
            <a:spLocks noChangeArrowheads="1"/>
          </p:cNvSpPr>
          <p:nvPr/>
        </p:nvSpPr>
        <p:spPr bwMode="auto">
          <a:xfrm>
            <a:off x="600322" y="22352288"/>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dirty="0" err="1">
                <a:solidFill>
                  <a:schemeClr val="bg1"/>
                </a:solidFill>
                <a:latin typeface="Arial"/>
                <a:cs typeface="Arial"/>
              </a:rPr>
              <a:t>Methodology</a:t>
            </a:r>
            <a:r>
              <a:rPr lang="nl-NL" altLang="nl-NL" sz="4800" b="1" dirty="0">
                <a:solidFill>
                  <a:schemeClr val="bg1"/>
                </a:solidFill>
                <a:latin typeface="Arial"/>
                <a:cs typeface="Arial"/>
              </a:rPr>
              <a:t> </a:t>
            </a:r>
            <a:r>
              <a:rPr lang="nl-NL" altLang="nl-NL" sz="4800" b="1" dirty="0" err="1">
                <a:solidFill>
                  <a:schemeClr val="bg1"/>
                </a:solidFill>
                <a:latin typeface="Arial"/>
                <a:cs typeface="Arial"/>
              </a:rPr>
              <a:t>and</a:t>
            </a:r>
            <a:r>
              <a:rPr lang="nl-NL" altLang="nl-NL" sz="4800" b="1" dirty="0">
                <a:solidFill>
                  <a:schemeClr val="bg1"/>
                </a:solidFill>
                <a:latin typeface="Arial"/>
                <a:cs typeface="Arial"/>
              </a:rPr>
              <a:t> approach</a:t>
            </a:r>
          </a:p>
        </p:txBody>
      </p:sp>
      <p:sp>
        <p:nvSpPr>
          <p:cNvPr id="58" name="Tekstvak 19"/>
          <p:cNvSpPr txBox="1">
            <a:spLocks noChangeArrowheads="1"/>
          </p:cNvSpPr>
          <p:nvPr/>
        </p:nvSpPr>
        <p:spPr bwMode="auto">
          <a:xfrm>
            <a:off x="15999654" y="8670768"/>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dirty="0" err="1">
                <a:solidFill>
                  <a:schemeClr val="bg1"/>
                </a:solidFill>
                <a:latin typeface="Arial"/>
                <a:cs typeface="Arial"/>
              </a:rPr>
              <a:t>Experiments</a:t>
            </a:r>
            <a:r>
              <a:rPr lang="nl-NL" altLang="nl-NL" sz="4800" b="1" dirty="0">
                <a:solidFill>
                  <a:schemeClr val="bg1"/>
                </a:solidFill>
                <a:latin typeface="Arial"/>
                <a:cs typeface="Arial"/>
              </a:rPr>
              <a:t> &amp; </a:t>
            </a:r>
            <a:r>
              <a:rPr lang="nl-NL" altLang="nl-NL" sz="4800" b="1" dirty="0" err="1">
                <a:solidFill>
                  <a:schemeClr val="bg1"/>
                </a:solidFill>
                <a:latin typeface="Arial"/>
                <a:cs typeface="Arial"/>
              </a:rPr>
              <a:t>results</a:t>
            </a:r>
            <a:endParaRPr lang="nl-NL" altLang="nl-NL" sz="4800" b="1" dirty="0">
              <a:solidFill>
                <a:schemeClr val="bg1"/>
              </a:solidFill>
              <a:latin typeface="Arial"/>
              <a:cs typeface="Arial"/>
            </a:endParaRPr>
          </a:p>
        </p:txBody>
      </p:sp>
      <p:sp>
        <p:nvSpPr>
          <p:cNvPr id="62" name="Tekstvak 19"/>
          <p:cNvSpPr txBox="1">
            <a:spLocks noChangeArrowheads="1"/>
          </p:cNvSpPr>
          <p:nvPr/>
        </p:nvSpPr>
        <p:spPr bwMode="auto">
          <a:xfrm>
            <a:off x="15998502" y="34891843"/>
            <a:ext cx="13680000" cy="830997"/>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dirty="0" err="1">
                <a:solidFill>
                  <a:schemeClr val="bg1"/>
                </a:solidFill>
                <a:latin typeface="Arial"/>
                <a:cs typeface="Arial"/>
              </a:rPr>
              <a:t>Discussions</a:t>
            </a:r>
            <a:r>
              <a:rPr lang="nl-NL" altLang="nl-NL" sz="4800" b="1" dirty="0">
                <a:solidFill>
                  <a:schemeClr val="bg1"/>
                </a:solidFill>
                <a:latin typeface="Arial"/>
                <a:cs typeface="Arial"/>
              </a:rPr>
              <a:t> </a:t>
            </a:r>
            <a:r>
              <a:rPr lang="nl-NL" altLang="nl-NL" sz="4800" b="1" dirty="0" err="1">
                <a:solidFill>
                  <a:schemeClr val="bg1"/>
                </a:solidFill>
                <a:latin typeface="Arial"/>
                <a:cs typeface="Arial"/>
              </a:rPr>
              <a:t>and</a:t>
            </a:r>
            <a:r>
              <a:rPr lang="nl-NL" altLang="nl-NL" sz="4800" b="1" dirty="0">
                <a:solidFill>
                  <a:schemeClr val="bg1"/>
                </a:solidFill>
                <a:latin typeface="Arial"/>
                <a:cs typeface="Arial"/>
              </a:rPr>
              <a:t> next steps</a:t>
            </a:r>
          </a:p>
        </p:txBody>
      </p:sp>
      <p:sp>
        <p:nvSpPr>
          <p:cNvPr id="47" name="Tekstvak 46"/>
          <p:cNvSpPr txBox="1"/>
          <p:nvPr/>
        </p:nvSpPr>
        <p:spPr>
          <a:xfrm>
            <a:off x="780322" y="23772490"/>
            <a:ext cx="13320000" cy="2123658"/>
          </a:xfrm>
          <a:prstGeom prst="rect">
            <a:avLst/>
          </a:prstGeom>
          <a:noFill/>
          <a:ln>
            <a:noFill/>
          </a:ln>
        </p:spPr>
        <p:txBody>
          <a:bodyPr wrap="square" lIns="91440" tIns="45720" rIns="91440" bIns="45720" rtlCol="0" anchor="t">
            <a:spAutoFit/>
          </a:bodyPr>
          <a:lstStyle/>
          <a:p>
            <a:pPr algn="just"/>
            <a:r>
              <a:rPr lang="en-GB" sz="3000" dirty="0">
                <a:latin typeface="Arial"/>
                <a:cs typeface="Arial"/>
              </a:rPr>
              <a:t>Coming from different </a:t>
            </a:r>
            <a:r>
              <a:rPr lang="en-GB" sz="3000" dirty="0" err="1">
                <a:latin typeface="Arial"/>
                <a:cs typeface="Arial"/>
              </a:rPr>
              <a:t>backrounds</a:t>
            </a:r>
            <a:r>
              <a:rPr lang="en-GB" sz="3000" dirty="0">
                <a:latin typeface="Arial"/>
                <a:cs typeface="Arial"/>
              </a:rPr>
              <a:t> we divided our task into research, testing and documentation</a:t>
            </a:r>
          </a:p>
          <a:p>
            <a:pPr marL="571500" indent="-571500" algn="just">
              <a:buFontTx/>
              <a:buChar char="-"/>
            </a:pPr>
            <a:endParaRPr lang="en-GB" sz="3600" dirty="0">
              <a:latin typeface="Arial"/>
              <a:cs typeface="Arial"/>
            </a:endParaRPr>
          </a:p>
          <a:p>
            <a:pPr algn="just"/>
            <a:endParaRPr lang="nl-NL" sz="3600" dirty="0">
              <a:latin typeface="Arial"/>
              <a:cs typeface="Arial"/>
            </a:endParaRPr>
          </a:p>
        </p:txBody>
      </p:sp>
      <p:sp>
        <p:nvSpPr>
          <p:cNvPr id="48" name="Tekstvak 47"/>
          <p:cNvSpPr txBox="1"/>
          <p:nvPr/>
        </p:nvSpPr>
        <p:spPr>
          <a:xfrm>
            <a:off x="780322" y="33987856"/>
            <a:ext cx="12960000" cy="1015663"/>
          </a:xfrm>
          <a:prstGeom prst="rect">
            <a:avLst/>
          </a:prstGeom>
          <a:noFill/>
          <a:ln>
            <a:noFill/>
          </a:ln>
        </p:spPr>
        <p:txBody>
          <a:bodyPr wrap="square" lIns="91440" tIns="45720" rIns="91440" bIns="45720" rtlCol="0" anchor="t">
            <a:spAutoFit/>
          </a:bodyPr>
          <a:lstStyle/>
          <a:p>
            <a:pPr algn="just"/>
            <a:r>
              <a:rPr lang="en-GB" sz="3000" dirty="0">
                <a:latin typeface="Arial"/>
                <a:cs typeface="Arial"/>
              </a:rPr>
              <a:t>Visual timeline with progress indicators - where are you in your research phase?</a:t>
            </a:r>
            <a:endParaRPr lang="nl-NL" sz="3000" dirty="0">
              <a:latin typeface="Arial"/>
              <a:cs typeface="Arial"/>
            </a:endParaRPr>
          </a:p>
        </p:txBody>
      </p:sp>
      <p:sp>
        <p:nvSpPr>
          <p:cNvPr id="52" name="Rechthoek 51"/>
          <p:cNvSpPr/>
          <p:nvPr/>
        </p:nvSpPr>
        <p:spPr>
          <a:xfrm>
            <a:off x="595891" y="27571331"/>
            <a:ext cx="13680000" cy="4994171"/>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53" name="Tekstvak 20"/>
          <p:cNvSpPr txBox="1">
            <a:spLocks noChangeArrowheads="1"/>
          </p:cNvSpPr>
          <p:nvPr/>
        </p:nvSpPr>
        <p:spPr bwMode="auto">
          <a:xfrm>
            <a:off x="9032893" y="31224962"/>
            <a:ext cx="4392488"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2800" i="1" dirty="0" err="1">
                <a:latin typeface="Arial"/>
                <a:cs typeface="Arial"/>
              </a:rPr>
              <a:t>Figure</a:t>
            </a:r>
            <a:r>
              <a:rPr lang="nl-NL" altLang="nl-NL" sz="2800" i="1" dirty="0">
                <a:latin typeface="Arial"/>
                <a:cs typeface="Arial"/>
              </a:rPr>
              <a:t> 1: Project approach </a:t>
            </a:r>
            <a:r>
              <a:rPr lang="nl-NL" altLang="nl-NL" sz="2800" i="1" dirty="0" err="1">
                <a:latin typeface="Arial"/>
                <a:cs typeface="Arial"/>
              </a:rPr>
              <a:t>with</a:t>
            </a:r>
            <a:r>
              <a:rPr lang="nl-NL" altLang="nl-NL" sz="2800" i="1" dirty="0">
                <a:latin typeface="Arial"/>
                <a:cs typeface="Arial"/>
              </a:rPr>
              <a:t> V-model </a:t>
            </a:r>
            <a:r>
              <a:rPr lang="nl-NL" altLang="nl-NL" sz="2800" i="1" dirty="0" err="1">
                <a:latin typeface="Arial"/>
                <a:cs typeface="Arial"/>
              </a:rPr>
              <a:t>methodology</a:t>
            </a:r>
            <a:r>
              <a:rPr lang="nl-NL" altLang="nl-NL" sz="2800" i="1" dirty="0">
                <a:latin typeface="Arial"/>
                <a:cs typeface="Arial"/>
              </a:rPr>
              <a:t> </a:t>
            </a:r>
            <a:endParaRPr lang="nl-NL" altLang="nl-NL" sz="2800" dirty="0">
              <a:latin typeface="Arial"/>
              <a:cs typeface="Arial"/>
            </a:endParaRPr>
          </a:p>
        </p:txBody>
      </p:sp>
      <p:sp>
        <p:nvSpPr>
          <p:cNvPr id="39" name="Tekstvak 19"/>
          <p:cNvSpPr txBox="1">
            <a:spLocks noChangeArrowheads="1"/>
          </p:cNvSpPr>
          <p:nvPr/>
        </p:nvSpPr>
        <p:spPr bwMode="auto">
          <a:xfrm>
            <a:off x="9706076" y="7531004"/>
            <a:ext cx="6981618" cy="83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t">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eaLnBrk="1" hangingPunct="1"/>
            <a:r>
              <a:rPr lang="nl-NL" altLang="nl-NL" sz="4800" dirty="0">
                <a:solidFill>
                  <a:schemeClr val="bg1"/>
                </a:solidFill>
                <a:latin typeface="Arial"/>
                <a:cs typeface="Arial"/>
              </a:rPr>
              <a:t>Supervisors:</a:t>
            </a:r>
          </a:p>
        </p:txBody>
      </p:sp>
      <p:sp>
        <p:nvSpPr>
          <p:cNvPr id="45" name="Rechthoek 44"/>
          <p:cNvSpPr/>
          <p:nvPr/>
        </p:nvSpPr>
        <p:spPr>
          <a:xfrm>
            <a:off x="600322" y="9919001"/>
            <a:ext cx="13680000" cy="12126516"/>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57" name="Rechthoek 56"/>
          <p:cNvSpPr/>
          <p:nvPr/>
        </p:nvSpPr>
        <p:spPr>
          <a:xfrm>
            <a:off x="600322" y="23439031"/>
            <a:ext cx="13680000" cy="3968789"/>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59" name="Rechthoek 58"/>
          <p:cNvSpPr/>
          <p:nvPr/>
        </p:nvSpPr>
        <p:spPr>
          <a:xfrm>
            <a:off x="594525" y="33825379"/>
            <a:ext cx="13680000" cy="6516986"/>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63" name="Rechthoek 62"/>
          <p:cNvSpPr/>
          <p:nvPr/>
        </p:nvSpPr>
        <p:spPr>
          <a:xfrm>
            <a:off x="15999654" y="35949972"/>
            <a:ext cx="13680000" cy="4392393"/>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64" name="Rechthoek 63"/>
          <p:cNvSpPr/>
          <p:nvPr/>
        </p:nvSpPr>
        <p:spPr>
          <a:xfrm>
            <a:off x="15999654" y="41502403"/>
            <a:ext cx="13680000" cy="584774"/>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7" name="Rectangle 6">
            <a:extLst>
              <a:ext uri="{FF2B5EF4-FFF2-40B4-BE49-F238E27FC236}">
                <a16:creationId xmlns:a16="http://schemas.microsoft.com/office/drawing/2014/main" id="{B9007FF0-D619-480A-B166-EB9CD921587A}"/>
              </a:ext>
            </a:extLst>
          </p:cNvPr>
          <p:cNvSpPr/>
          <p:nvPr/>
        </p:nvSpPr>
        <p:spPr>
          <a:xfrm>
            <a:off x="600322" y="41502403"/>
            <a:ext cx="13680000" cy="584775"/>
          </a:xfrm>
          <a:prstGeom prst="rect">
            <a:avLst/>
          </a:prstGeom>
          <a:solidFill>
            <a:schemeClr val="bg1"/>
          </a:solid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2800" dirty="0" err="1">
                <a:solidFill>
                  <a:srgbClr val="009C82"/>
                </a:solidFill>
                <a:latin typeface="Arial"/>
                <a:cs typeface="Arial"/>
              </a:rPr>
              <a:t>https</a:t>
            </a:r>
            <a:r>
              <a:rPr lang="nl-NL" sz="2800" dirty="0">
                <a:solidFill>
                  <a:srgbClr val="009C82"/>
                </a:solidFill>
                <a:latin typeface="Arial"/>
                <a:cs typeface="Arial"/>
              </a:rPr>
              <a:t>://</a:t>
            </a:r>
            <a:r>
              <a:rPr lang="nl-NL" sz="2800" dirty="0" err="1">
                <a:solidFill>
                  <a:srgbClr val="009C82"/>
                </a:solidFill>
                <a:latin typeface="Arial"/>
                <a:cs typeface="Arial"/>
              </a:rPr>
              <a:t>www.saxion.nl</a:t>
            </a:r>
            <a:r>
              <a:rPr lang="nl-NL" sz="2800" dirty="0">
                <a:solidFill>
                  <a:srgbClr val="009C82"/>
                </a:solidFill>
                <a:latin typeface="Arial"/>
                <a:cs typeface="Arial"/>
              </a:rPr>
              <a:t>/onderzoek/lectoraten/smart-</a:t>
            </a:r>
            <a:r>
              <a:rPr lang="nl-NL" sz="2800" dirty="0" err="1">
                <a:solidFill>
                  <a:srgbClr val="009C82"/>
                </a:solidFill>
                <a:latin typeface="Arial"/>
                <a:cs typeface="Arial"/>
              </a:rPr>
              <a:t>mechatronics</a:t>
            </a:r>
            <a:r>
              <a:rPr lang="nl-NL" sz="2800" dirty="0">
                <a:solidFill>
                  <a:srgbClr val="009C82"/>
                </a:solidFill>
                <a:latin typeface="Arial"/>
                <a:cs typeface="Arial"/>
              </a:rPr>
              <a:t>-</a:t>
            </a:r>
            <a:r>
              <a:rPr lang="nl-NL" sz="2800" dirty="0" err="1">
                <a:solidFill>
                  <a:srgbClr val="009C82"/>
                </a:solidFill>
                <a:latin typeface="Arial"/>
                <a:cs typeface="Arial"/>
              </a:rPr>
              <a:t>and-robotics</a:t>
            </a:r>
            <a:endParaRPr lang="nl-NL" sz="2800" dirty="0">
              <a:solidFill>
                <a:srgbClr val="009C82"/>
              </a:solidFill>
              <a:latin typeface="Arial"/>
              <a:cs typeface="Arial"/>
            </a:endParaRPr>
          </a:p>
        </p:txBody>
      </p:sp>
      <p:sp>
        <p:nvSpPr>
          <p:cNvPr id="117" name="Rechthoek 116">
            <a:extLst>
              <a:ext uri="{FF2B5EF4-FFF2-40B4-BE49-F238E27FC236}">
                <a16:creationId xmlns:a16="http://schemas.microsoft.com/office/drawing/2014/main" id="{95234DB2-B55B-9BEE-8170-4920D5BA6071}"/>
              </a:ext>
            </a:extLst>
          </p:cNvPr>
          <p:cNvSpPr/>
          <p:nvPr/>
        </p:nvSpPr>
        <p:spPr>
          <a:xfrm>
            <a:off x="15999654" y="9920348"/>
            <a:ext cx="13680000" cy="4449877"/>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a:cs typeface="Arial"/>
            </a:endParaRPr>
          </a:p>
        </p:txBody>
      </p:sp>
      <p:sp>
        <p:nvSpPr>
          <p:cNvPr id="119" name="Rechthoek 118">
            <a:extLst>
              <a:ext uri="{FF2B5EF4-FFF2-40B4-BE49-F238E27FC236}">
                <a16:creationId xmlns:a16="http://schemas.microsoft.com/office/drawing/2014/main" id="{1E3F3442-979E-B70E-0504-3AA08C2231DB}"/>
              </a:ext>
            </a:extLst>
          </p:cNvPr>
          <p:cNvSpPr/>
          <p:nvPr/>
        </p:nvSpPr>
        <p:spPr>
          <a:xfrm>
            <a:off x="15998502" y="14717884"/>
            <a:ext cx="13680000" cy="7326145"/>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a:cs typeface="Arial"/>
            </a:endParaRPr>
          </a:p>
        </p:txBody>
      </p:sp>
      <p:sp>
        <p:nvSpPr>
          <p:cNvPr id="120" name="Rechthoek 119">
            <a:extLst>
              <a:ext uri="{FF2B5EF4-FFF2-40B4-BE49-F238E27FC236}">
                <a16:creationId xmlns:a16="http://schemas.microsoft.com/office/drawing/2014/main" id="{891CCA91-0F04-A1F8-4754-2F7400838061}"/>
              </a:ext>
            </a:extLst>
          </p:cNvPr>
          <p:cNvSpPr/>
          <p:nvPr/>
        </p:nvSpPr>
        <p:spPr>
          <a:xfrm>
            <a:off x="15999654" y="27580460"/>
            <a:ext cx="13680000" cy="7145282"/>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Arial"/>
              <a:cs typeface="Arial"/>
            </a:endParaRPr>
          </a:p>
        </p:txBody>
      </p:sp>
      <p:grpSp>
        <p:nvGrpSpPr>
          <p:cNvPr id="17" name="Groep 16">
            <a:extLst>
              <a:ext uri="{FF2B5EF4-FFF2-40B4-BE49-F238E27FC236}">
                <a16:creationId xmlns:a16="http://schemas.microsoft.com/office/drawing/2014/main" id="{EB94B522-524F-085C-9961-5EEFFEB16B27}"/>
              </a:ext>
            </a:extLst>
          </p:cNvPr>
          <p:cNvGrpSpPr/>
          <p:nvPr/>
        </p:nvGrpSpPr>
        <p:grpSpPr>
          <a:xfrm>
            <a:off x="16271894" y="15953419"/>
            <a:ext cx="12980509" cy="2402661"/>
            <a:chOff x="16279013" y="10951538"/>
            <a:chExt cx="13678434" cy="2531844"/>
          </a:xfrm>
        </p:grpSpPr>
        <p:pic>
          <p:nvPicPr>
            <p:cNvPr id="121" name="Picture 7">
              <a:extLst>
                <a:ext uri="{FF2B5EF4-FFF2-40B4-BE49-F238E27FC236}">
                  <a16:creationId xmlns:a16="http://schemas.microsoft.com/office/drawing/2014/main" id="{F3569FDE-8E76-BECA-9DAC-98713DAA83FE}"/>
                </a:ext>
              </a:extLst>
            </p:cNvPr>
            <p:cNvPicPr>
              <a:picLocks noChangeAspect="1"/>
            </p:cNvPicPr>
            <p:nvPr/>
          </p:nvPicPr>
          <p:blipFill>
            <a:blip r:embed="rId3"/>
            <a:stretch>
              <a:fillRect/>
            </a:stretch>
          </p:blipFill>
          <p:spPr>
            <a:xfrm>
              <a:off x="20762685" y="10954034"/>
              <a:ext cx="4490223" cy="2529348"/>
            </a:xfrm>
            <a:prstGeom prst="rect">
              <a:avLst/>
            </a:prstGeom>
          </p:spPr>
        </p:pic>
        <p:pic>
          <p:nvPicPr>
            <p:cNvPr id="122" name="Picture 9">
              <a:extLst>
                <a:ext uri="{FF2B5EF4-FFF2-40B4-BE49-F238E27FC236}">
                  <a16:creationId xmlns:a16="http://schemas.microsoft.com/office/drawing/2014/main" id="{08774D7E-FC5C-B8DE-AFE2-F140D4A7D0F8}"/>
                </a:ext>
              </a:extLst>
            </p:cNvPr>
            <p:cNvPicPr>
              <a:picLocks noChangeAspect="1"/>
            </p:cNvPicPr>
            <p:nvPr/>
          </p:nvPicPr>
          <p:blipFill rotWithShape="1">
            <a:blip r:embed="rId4"/>
            <a:srcRect r="872"/>
            <a:stretch/>
          </p:blipFill>
          <p:spPr>
            <a:xfrm>
              <a:off x="16279013" y="10954034"/>
              <a:ext cx="3586438" cy="2529348"/>
            </a:xfrm>
            <a:prstGeom prst="rect">
              <a:avLst/>
            </a:prstGeom>
          </p:spPr>
        </p:pic>
        <p:pic>
          <p:nvPicPr>
            <p:cNvPr id="123" name="Picture 11">
              <a:extLst>
                <a:ext uri="{FF2B5EF4-FFF2-40B4-BE49-F238E27FC236}">
                  <a16:creationId xmlns:a16="http://schemas.microsoft.com/office/drawing/2014/main" id="{48C32C0F-7D6A-F9D2-B29E-A0F8897FED0D}"/>
                </a:ext>
              </a:extLst>
            </p:cNvPr>
            <p:cNvPicPr>
              <a:picLocks noChangeAspect="1"/>
            </p:cNvPicPr>
            <p:nvPr/>
          </p:nvPicPr>
          <p:blipFill>
            <a:blip r:embed="rId5"/>
            <a:stretch>
              <a:fillRect/>
            </a:stretch>
          </p:blipFill>
          <p:spPr>
            <a:xfrm>
              <a:off x="26002482" y="10951538"/>
              <a:ext cx="3954965" cy="2529348"/>
            </a:xfrm>
            <a:prstGeom prst="rect">
              <a:avLst/>
            </a:prstGeom>
          </p:spPr>
        </p:pic>
        <p:cxnSp>
          <p:nvCxnSpPr>
            <p:cNvPr id="13" name="Rechte verbindingslijn met pijl 12">
              <a:extLst>
                <a:ext uri="{FF2B5EF4-FFF2-40B4-BE49-F238E27FC236}">
                  <a16:creationId xmlns:a16="http://schemas.microsoft.com/office/drawing/2014/main" id="{A7B5AF7C-C85E-674F-86BB-41C714488A56}"/>
                </a:ext>
              </a:extLst>
            </p:cNvPr>
            <p:cNvCxnSpPr>
              <a:cxnSpLocks/>
            </p:cNvCxnSpPr>
            <p:nvPr/>
          </p:nvCxnSpPr>
          <p:spPr>
            <a:xfrm flipV="1">
              <a:off x="16359252" y="11441995"/>
              <a:ext cx="360040" cy="1182820"/>
            </a:xfrm>
            <a:prstGeom prst="straightConnector1">
              <a:avLst/>
            </a:prstGeom>
            <a:ln w="76200">
              <a:solidFill>
                <a:srgbClr val="FFDD00"/>
              </a:solidFill>
              <a:tailEnd type="triangle"/>
            </a:ln>
          </p:spPr>
          <p:style>
            <a:lnRef idx="1">
              <a:schemeClr val="accent2"/>
            </a:lnRef>
            <a:fillRef idx="0">
              <a:schemeClr val="accent2"/>
            </a:fillRef>
            <a:effectRef idx="0">
              <a:schemeClr val="accent2"/>
            </a:effectRef>
            <a:fontRef idx="minor">
              <a:schemeClr val="tx1"/>
            </a:fontRef>
          </p:style>
        </p:cxnSp>
        <p:sp>
          <p:nvSpPr>
            <p:cNvPr id="124" name="Ovaal 123">
              <a:extLst>
                <a:ext uri="{FF2B5EF4-FFF2-40B4-BE49-F238E27FC236}">
                  <a16:creationId xmlns:a16="http://schemas.microsoft.com/office/drawing/2014/main" id="{C2DC0844-123C-AE3E-B173-9EB6AC4FF7A4}"/>
                </a:ext>
              </a:extLst>
            </p:cNvPr>
            <p:cNvSpPr/>
            <p:nvPr/>
          </p:nvSpPr>
          <p:spPr>
            <a:xfrm>
              <a:off x="26887756" y="12467657"/>
              <a:ext cx="349114" cy="359076"/>
            </a:xfrm>
            <a:prstGeom prst="ellipse">
              <a:avLst/>
            </a:prstGeom>
            <a:noFill/>
            <a:ln w="57150">
              <a:solidFill>
                <a:srgbClr val="FF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25" name="Ovaal 124">
              <a:extLst>
                <a:ext uri="{FF2B5EF4-FFF2-40B4-BE49-F238E27FC236}">
                  <a16:creationId xmlns:a16="http://schemas.microsoft.com/office/drawing/2014/main" id="{BA3F6391-674E-F98A-821F-13D014501576}"/>
                </a:ext>
              </a:extLst>
            </p:cNvPr>
            <p:cNvSpPr/>
            <p:nvPr/>
          </p:nvSpPr>
          <p:spPr>
            <a:xfrm>
              <a:off x="28187977" y="12533503"/>
              <a:ext cx="1617711" cy="188207"/>
            </a:xfrm>
            <a:prstGeom prst="ellipse">
              <a:avLst/>
            </a:prstGeom>
            <a:noFill/>
            <a:ln w="57150">
              <a:solidFill>
                <a:srgbClr val="FF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26" name="Ovaal 125">
              <a:extLst>
                <a:ext uri="{FF2B5EF4-FFF2-40B4-BE49-F238E27FC236}">
                  <a16:creationId xmlns:a16="http://schemas.microsoft.com/office/drawing/2014/main" id="{7127A5E5-732F-6919-AE50-8C35B6B6D791}"/>
                </a:ext>
              </a:extLst>
            </p:cNvPr>
            <p:cNvSpPr/>
            <p:nvPr/>
          </p:nvSpPr>
          <p:spPr>
            <a:xfrm>
              <a:off x="23136216" y="11574234"/>
              <a:ext cx="523219" cy="1152563"/>
            </a:xfrm>
            <a:prstGeom prst="ellipse">
              <a:avLst/>
            </a:prstGeom>
            <a:noFill/>
            <a:ln w="57150">
              <a:solidFill>
                <a:srgbClr val="FF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grpSp>
      <p:sp>
        <p:nvSpPr>
          <p:cNvPr id="127" name="Tekstvak 20">
            <a:extLst>
              <a:ext uri="{FF2B5EF4-FFF2-40B4-BE49-F238E27FC236}">
                <a16:creationId xmlns:a16="http://schemas.microsoft.com/office/drawing/2014/main" id="{C0206DEC-790E-F75B-48D0-33BFCE3A7AE5}"/>
              </a:ext>
            </a:extLst>
          </p:cNvPr>
          <p:cNvSpPr txBox="1">
            <a:spLocks noChangeArrowheads="1"/>
          </p:cNvSpPr>
          <p:nvPr/>
        </p:nvSpPr>
        <p:spPr bwMode="auto">
          <a:xfrm>
            <a:off x="16179653" y="10091649"/>
            <a:ext cx="13320000"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just" eaLnBrk="1" hangingPunct="1"/>
            <a:r>
              <a:rPr lang="en-GB" sz="3000" dirty="0">
                <a:latin typeface="Arial"/>
                <a:cs typeface="Arial"/>
              </a:rPr>
              <a:t>What have you discovered so far? Highlighting preliminary results to demonstrate progress</a:t>
            </a:r>
          </a:p>
          <a:p>
            <a:pPr algn="just" eaLnBrk="1" hangingPunct="1"/>
            <a:endParaRPr lang="en-GB" sz="3000" dirty="0">
              <a:latin typeface="Arial"/>
              <a:cs typeface="Arial"/>
            </a:endParaRPr>
          </a:p>
          <a:p>
            <a:pPr algn="just" eaLnBrk="1" hangingPunct="1"/>
            <a:r>
              <a:rPr lang="en-GB" sz="3000" b="1" dirty="0">
                <a:latin typeface="Arial"/>
                <a:cs typeface="Arial"/>
              </a:rPr>
              <a:t>[template guidance] – explain: </a:t>
            </a:r>
          </a:p>
          <a:p>
            <a:pPr marL="571500" indent="-571500" algn="just" eaLnBrk="1" hangingPunct="1">
              <a:buFontTx/>
              <a:buChar char="-"/>
            </a:pPr>
            <a:r>
              <a:rPr lang="en-GB" sz="3000" dirty="0">
                <a:latin typeface="Arial"/>
                <a:cs typeface="Arial"/>
              </a:rPr>
              <a:t>key insights from your research / project</a:t>
            </a:r>
          </a:p>
          <a:p>
            <a:pPr marL="571500" indent="-571500" algn="just" eaLnBrk="1" hangingPunct="1">
              <a:buFontTx/>
              <a:buChar char="-"/>
            </a:pPr>
            <a:r>
              <a:rPr lang="en-GB" sz="3000" dirty="0">
                <a:latin typeface="Arial"/>
                <a:cs typeface="Arial"/>
              </a:rPr>
              <a:t>preliminary / current results</a:t>
            </a:r>
          </a:p>
          <a:p>
            <a:pPr marL="571500" indent="-571500" algn="just" eaLnBrk="1" hangingPunct="1">
              <a:buFontTx/>
              <a:buChar char="-"/>
            </a:pPr>
            <a:r>
              <a:rPr lang="en-GB" sz="3000" dirty="0">
                <a:latin typeface="Arial"/>
                <a:cs typeface="Arial"/>
              </a:rPr>
              <a:t>supporting visualizations or data (see below)</a:t>
            </a:r>
          </a:p>
        </p:txBody>
      </p:sp>
      <p:pic>
        <p:nvPicPr>
          <p:cNvPr id="128" name="Picture 64">
            <a:extLst>
              <a:ext uri="{FF2B5EF4-FFF2-40B4-BE49-F238E27FC236}">
                <a16:creationId xmlns:a16="http://schemas.microsoft.com/office/drawing/2014/main" id="{818E7D11-E6BE-1E7D-E521-604311171366}"/>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15823142" y="18009047"/>
            <a:ext cx="4469691" cy="3827263"/>
          </a:xfrm>
          <a:prstGeom prst="rect">
            <a:avLst/>
          </a:prstGeom>
        </p:spPr>
      </p:pic>
      <p:pic>
        <p:nvPicPr>
          <p:cNvPr id="129" name="Picture 50">
            <a:extLst>
              <a:ext uri="{FF2B5EF4-FFF2-40B4-BE49-F238E27FC236}">
                <a16:creationId xmlns:a16="http://schemas.microsoft.com/office/drawing/2014/main" id="{41FAAB64-3552-E812-F1F7-0ED6E6005A3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20186846" y="18835965"/>
            <a:ext cx="2862933" cy="2862933"/>
          </a:xfrm>
          <a:prstGeom prst="rect">
            <a:avLst/>
          </a:prstGeom>
          <a:ln w="76200">
            <a:solidFill>
              <a:srgbClr val="009C82"/>
            </a:solidFill>
          </a:ln>
        </p:spPr>
      </p:pic>
      <p:pic>
        <p:nvPicPr>
          <p:cNvPr id="130" name="Picture 51">
            <a:extLst>
              <a:ext uri="{FF2B5EF4-FFF2-40B4-BE49-F238E27FC236}">
                <a16:creationId xmlns:a16="http://schemas.microsoft.com/office/drawing/2014/main" id="{81772B6D-F43F-AE69-617A-FD5141BF151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6200000">
            <a:off x="23293126" y="18847333"/>
            <a:ext cx="2862933" cy="2862933"/>
          </a:xfrm>
          <a:prstGeom prst="rect">
            <a:avLst/>
          </a:prstGeom>
          <a:ln w="76200">
            <a:solidFill>
              <a:srgbClr val="009C82"/>
            </a:solidFill>
          </a:ln>
        </p:spPr>
      </p:pic>
      <p:pic>
        <p:nvPicPr>
          <p:cNvPr id="131" name="Picture 52">
            <a:extLst>
              <a:ext uri="{FF2B5EF4-FFF2-40B4-BE49-F238E27FC236}">
                <a16:creationId xmlns:a16="http://schemas.microsoft.com/office/drawing/2014/main" id="{2C11251D-0344-7F0A-7D62-71F7E4B85E3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16200000">
            <a:off x="26389470" y="18847333"/>
            <a:ext cx="2862933" cy="2862933"/>
          </a:xfrm>
          <a:prstGeom prst="rect">
            <a:avLst/>
          </a:prstGeom>
          <a:ln w="76200">
            <a:solidFill>
              <a:srgbClr val="DB0651"/>
            </a:solidFill>
          </a:ln>
        </p:spPr>
      </p:pic>
      <p:sp>
        <p:nvSpPr>
          <p:cNvPr id="18" name="Tekstvak 17">
            <a:extLst>
              <a:ext uri="{FF2B5EF4-FFF2-40B4-BE49-F238E27FC236}">
                <a16:creationId xmlns:a16="http://schemas.microsoft.com/office/drawing/2014/main" id="{FFB4D5A2-3D26-18A4-3E74-9615B28A2A01}"/>
              </a:ext>
            </a:extLst>
          </p:cNvPr>
          <p:cNvSpPr txBox="1"/>
          <p:nvPr/>
        </p:nvSpPr>
        <p:spPr>
          <a:xfrm>
            <a:off x="21018818" y="20666878"/>
            <a:ext cx="1198988" cy="1015663"/>
          </a:xfrm>
          <a:prstGeom prst="rect">
            <a:avLst/>
          </a:prstGeom>
          <a:noFill/>
        </p:spPr>
        <p:txBody>
          <a:bodyPr wrap="square" rtlCol="0">
            <a:spAutoFit/>
          </a:bodyPr>
          <a:lstStyle/>
          <a:p>
            <a:r>
              <a:rPr lang="nl-NL" sz="6000" dirty="0">
                <a:solidFill>
                  <a:srgbClr val="009C82"/>
                </a:solidFill>
              </a:rPr>
              <a:t>OK</a:t>
            </a:r>
          </a:p>
        </p:txBody>
      </p:sp>
      <p:sp>
        <p:nvSpPr>
          <p:cNvPr id="132" name="Tekstvak 131">
            <a:extLst>
              <a:ext uri="{FF2B5EF4-FFF2-40B4-BE49-F238E27FC236}">
                <a16:creationId xmlns:a16="http://schemas.microsoft.com/office/drawing/2014/main" id="{51B18738-638B-AAB0-F8C4-D8C7FF014003}"/>
              </a:ext>
            </a:extLst>
          </p:cNvPr>
          <p:cNvSpPr txBox="1"/>
          <p:nvPr/>
        </p:nvSpPr>
        <p:spPr>
          <a:xfrm>
            <a:off x="24125098" y="20666878"/>
            <a:ext cx="1198988" cy="1015663"/>
          </a:xfrm>
          <a:prstGeom prst="rect">
            <a:avLst/>
          </a:prstGeom>
          <a:noFill/>
        </p:spPr>
        <p:txBody>
          <a:bodyPr wrap="square" rtlCol="0">
            <a:spAutoFit/>
          </a:bodyPr>
          <a:lstStyle/>
          <a:p>
            <a:r>
              <a:rPr lang="nl-NL" sz="6000">
                <a:solidFill>
                  <a:srgbClr val="009C82"/>
                </a:solidFill>
              </a:rPr>
              <a:t>OK</a:t>
            </a:r>
            <a:endParaRPr lang="nl-NL">
              <a:solidFill>
                <a:srgbClr val="009C82"/>
              </a:solidFill>
            </a:endParaRPr>
          </a:p>
        </p:txBody>
      </p:sp>
      <p:sp>
        <p:nvSpPr>
          <p:cNvPr id="133" name="Tekstvak 132">
            <a:extLst>
              <a:ext uri="{FF2B5EF4-FFF2-40B4-BE49-F238E27FC236}">
                <a16:creationId xmlns:a16="http://schemas.microsoft.com/office/drawing/2014/main" id="{253A53FF-8567-9B2A-71DD-F30D1CFF0F2B}"/>
              </a:ext>
            </a:extLst>
          </p:cNvPr>
          <p:cNvSpPr txBox="1"/>
          <p:nvPr/>
        </p:nvSpPr>
        <p:spPr>
          <a:xfrm>
            <a:off x="26389470" y="20666878"/>
            <a:ext cx="2862933" cy="1015663"/>
          </a:xfrm>
          <a:prstGeom prst="rect">
            <a:avLst/>
          </a:prstGeom>
          <a:noFill/>
        </p:spPr>
        <p:txBody>
          <a:bodyPr wrap="square" rtlCol="0">
            <a:spAutoFit/>
          </a:bodyPr>
          <a:lstStyle/>
          <a:p>
            <a:pPr algn="ctr"/>
            <a:r>
              <a:rPr lang="nl-NL" sz="6000">
                <a:solidFill>
                  <a:srgbClr val="DB0651"/>
                </a:solidFill>
              </a:rPr>
              <a:t>NOT OK</a:t>
            </a:r>
          </a:p>
        </p:txBody>
      </p:sp>
      <p:sp>
        <p:nvSpPr>
          <p:cNvPr id="134" name="Tekstvak 20">
            <a:extLst>
              <a:ext uri="{FF2B5EF4-FFF2-40B4-BE49-F238E27FC236}">
                <a16:creationId xmlns:a16="http://schemas.microsoft.com/office/drawing/2014/main" id="{D7202CDD-C320-C757-C3CE-909E7C720816}"/>
              </a:ext>
            </a:extLst>
          </p:cNvPr>
          <p:cNvSpPr txBox="1">
            <a:spLocks noChangeArrowheads="1"/>
          </p:cNvSpPr>
          <p:nvPr/>
        </p:nvSpPr>
        <p:spPr bwMode="auto">
          <a:xfrm>
            <a:off x="16119217" y="14881578"/>
            <a:ext cx="133200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just" eaLnBrk="1" hangingPunct="1"/>
            <a:r>
              <a:rPr lang="en-GB" sz="3000" dirty="0">
                <a:latin typeface="Arial"/>
                <a:cs typeface="Arial"/>
              </a:rPr>
              <a:t>Supporting visualisations or data to show results, e.g.:</a:t>
            </a:r>
            <a:endParaRPr lang="nl-NL" altLang="nl-NL" sz="3000" dirty="0">
              <a:latin typeface="Arial"/>
              <a:cs typeface="Arial"/>
            </a:endParaRPr>
          </a:p>
        </p:txBody>
      </p:sp>
      <p:grpSp>
        <p:nvGrpSpPr>
          <p:cNvPr id="136" name="Groep 135">
            <a:extLst>
              <a:ext uri="{FF2B5EF4-FFF2-40B4-BE49-F238E27FC236}">
                <a16:creationId xmlns:a16="http://schemas.microsoft.com/office/drawing/2014/main" id="{837A6812-11A3-3E5B-6603-073609ACC64D}"/>
              </a:ext>
            </a:extLst>
          </p:cNvPr>
          <p:cNvGrpSpPr/>
          <p:nvPr/>
        </p:nvGrpSpPr>
        <p:grpSpPr>
          <a:xfrm>
            <a:off x="21767024" y="28893094"/>
            <a:ext cx="7537548" cy="5494478"/>
            <a:chOff x="6873956" y="1455774"/>
            <a:chExt cx="4263943" cy="3423796"/>
          </a:xfrm>
        </p:grpSpPr>
        <p:grpSp>
          <p:nvGrpSpPr>
            <p:cNvPr id="137" name="Groep 136">
              <a:extLst>
                <a:ext uri="{FF2B5EF4-FFF2-40B4-BE49-F238E27FC236}">
                  <a16:creationId xmlns:a16="http://schemas.microsoft.com/office/drawing/2014/main" id="{B68A212A-FDB6-7314-AC5D-05D29CDCAFAD}"/>
                </a:ext>
              </a:extLst>
            </p:cNvPr>
            <p:cNvGrpSpPr/>
            <p:nvPr/>
          </p:nvGrpSpPr>
          <p:grpSpPr>
            <a:xfrm>
              <a:off x="6873956" y="1455774"/>
              <a:ext cx="4263943" cy="3423796"/>
              <a:chOff x="4079544" y="-3557138"/>
              <a:chExt cx="8112455" cy="6940418"/>
            </a:xfrm>
          </p:grpSpPr>
          <p:pic>
            <p:nvPicPr>
              <p:cNvPr id="144" name="Picture 4" descr="A picture containing meter, street&#10;&#10;Description automatically generated">
                <a:extLst>
                  <a:ext uri="{FF2B5EF4-FFF2-40B4-BE49-F238E27FC236}">
                    <a16:creationId xmlns:a16="http://schemas.microsoft.com/office/drawing/2014/main" id="{073B2C19-9DA2-B64F-EF9A-A28B2464FA7F}"/>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l="9620" r="16557" b="3"/>
              <a:stretch/>
            </p:blipFill>
            <p:spPr>
              <a:xfrm>
                <a:off x="4079544" y="-3557138"/>
                <a:ext cx="4003019" cy="3388883"/>
              </a:xfrm>
              <a:prstGeom prst="rect">
                <a:avLst/>
              </a:prstGeom>
            </p:spPr>
          </p:pic>
          <p:pic>
            <p:nvPicPr>
              <p:cNvPr id="145" name="Picture 8" descr="A picture containing clock&#10;&#10;Description automatically generated">
                <a:extLst>
                  <a:ext uri="{FF2B5EF4-FFF2-40B4-BE49-F238E27FC236}">
                    <a16:creationId xmlns:a16="http://schemas.microsoft.com/office/drawing/2014/main" id="{B1E4E7EE-F932-FD05-6C4A-A7A21E4FFA62}"/>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l="14228" r="11619" b="-1"/>
              <a:stretch/>
            </p:blipFill>
            <p:spPr>
              <a:xfrm>
                <a:off x="4094479" y="10"/>
                <a:ext cx="4014047" cy="3383270"/>
              </a:xfrm>
              <a:prstGeom prst="rect">
                <a:avLst/>
              </a:prstGeom>
            </p:spPr>
          </p:pic>
          <p:pic>
            <p:nvPicPr>
              <p:cNvPr id="146" name="Picture 2" descr="A picture containing sitting, black, street, clock&#10;&#10;Description automatically generated">
                <a:extLst>
                  <a:ext uri="{FF2B5EF4-FFF2-40B4-BE49-F238E27FC236}">
                    <a16:creationId xmlns:a16="http://schemas.microsoft.com/office/drawing/2014/main" id="{C7E97BA5-7B98-36BD-F784-B1E993E9F2F2}"/>
                  </a:ext>
                </a:extLst>
              </p:cNvPr>
              <p:cNvPicPr>
                <a:picLocks noChangeAspect="1"/>
              </p:cNvPicPr>
              <p:nvPr/>
            </p:nvPicPr>
            <p:blipFill rotWithShape="1">
              <a:blip r:embed="rId12" cstate="print">
                <a:extLst>
                  <a:ext uri="{28A0092B-C50C-407E-A947-70E740481C1C}">
                    <a14:useLocalDpi xmlns:a14="http://schemas.microsoft.com/office/drawing/2010/main" val="0"/>
                  </a:ext>
                </a:extLst>
              </a:blip>
              <a:srcRect l="5774" r="20276" b="-1"/>
              <a:stretch/>
            </p:blipFill>
            <p:spPr>
              <a:xfrm>
                <a:off x="8188960" y="10"/>
                <a:ext cx="4003039" cy="3383270"/>
              </a:xfrm>
              <a:prstGeom prst="rect">
                <a:avLst/>
              </a:prstGeom>
            </p:spPr>
          </p:pic>
        </p:grpSp>
        <p:sp>
          <p:nvSpPr>
            <p:cNvPr id="138" name="Rechthoek 137">
              <a:extLst>
                <a:ext uri="{FF2B5EF4-FFF2-40B4-BE49-F238E27FC236}">
                  <a16:creationId xmlns:a16="http://schemas.microsoft.com/office/drawing/2014/main" id="{44B4A83D-81D2-E4F8-D3EF-DDA0B1134AD3}"/>
                </a:ext>
              </a:extLst>
            </p:cNvPr>
            <p:cNvSpPr/>
            <p:nvPr/>
          </p:nvSpPr>
          <p:spPr>
            <a:xfrm>
              <a:off x="7170499" y="2734961"/>
              <a:ext cx="1721223" cy="2760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NL"/>
            </a:p>
          </p:txBody>
        </p:sp>
        <p:sp>
          <p:nvSpPr>
            <p:cNvPr id="141" name="Rechthoek 140">
              <a:extLst>
                <a:ext uri="{FF2B5EF4-FFF2-40B4-BE49-F238E27FC236}">
                  <a16:creationId xmlns:a16="http://schemas.microsoft.com/office/drawing/2014/main" id="{6BA41498-7598-5804-2F47-D4544DB4558C}"/>
                </a:ext>
              </a:extLst>
            </p:cNvPr>
            <p:cNvSpPr/>
            <p:nvPr/>
          </p:nvSpPr>
          <p:spPr>
            <a:xfrm>
              <a:off x="9416676" y="4473739"/>
              <a:ext cx="1721223" cy="2760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NL"/>
            </a:p>
          </p:txBody>
        </p:sp>
        <p:sp>
          <p:nvSpPr>
            <p:cNvPr id="143" name="Rechthoek 142">
              <a:extLst>
                <a:ext uri="{FF2B5EF4-FFF2-40B4-BE49-F238E27FC236}">
                  <a16:creationId xmlns:a16="http://schemas.microsoft.com/office/drawing/2014/main" id="{F57D4DC7-83F9-B513-AC87-667355B2A87F}"/>
                </a:ext>
              </a:extLst>
            </p:cNvPr>
            <p:cNvSpPr/>
            <p:nvPr/>
          </p:nvSpPr>
          <p:spPr>
            <a:xfrm>
              <a:off x="7067724" y="4458038"/>
              <a:ext cx="1721223" cy="2760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NL"/>
            </a:p>
          </p:txBody>
        </p:sp>
      </p:grpSp>
      <p:sp>
        <p:nvSpPr>
          <p:cNvPr id="150" name="Tekstvak 20">
            <a:extLst>
              <a:ext uri="{FF2B5EF4-FFF2-40B4-BE49-F238E27FC236}">
                <a16:creationId xmlns:a16="http://schemas.microsoft.com/office/drawing/2014/main" id="{7D780011-8FDD-CFA7-2D21-E6D2F6467295}"/>
              </a:ext>
            </a:extLst>
          </p:cNvPr>
          <p:cNvSpPr txBox="1">
            <a:spLocks noChangeArrowheads="1"/>
          </p:cNvSpPr>
          <p:nvPr/>
        </p:nvSpPr>
        <p:spPr bwMode="auto">
          <a:xfrm>
            <a:off x="16179653" y="27968390"/>
            <a:ext cx="133200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just" eaLnBrk="1" hangingPunct="1"/>
            <a:r>
              <a:rPr lang="en-GB" sz="3000" dirty="0">
                <a:latin typeface="Arial"/>
                <a:cs typeface="Arial"/>
              </a:rPr>
              <a:t>Supporting visualisations or data to request guidance / input, e.g.:  </a:t>
            </a:r>
            <a:endParaRPr lang="nl-NL" altLang="nl-NL" sz="3000" dirty="0">
              <a:latin typeface="Arial"/>
              <a:cs typeface="Arial"/>
            </a:endParaRPr>
          </a:p>
        </p:txBody>
      </p:sp>
      <p:sp>
        <p:nvSpPr>
          <p:cNvPr id="151" name="Tekstvak 19">
            <a:extLst>
              <a:ext uri="{FF2B5EF4-FFF2-40B4-BE49-F238E27FC236}">
                <a16:creationId xmlns:a16="http://schemas.microsoft.com/office/drawing/2014/main" id="{3D2CDD3A-0E1D-E8E9-8F7B-C5124F69AA43}"/>
              </a:ext>
            </a:extLst>
          </p:cNvPr>
          <p:cNvSpPr txBox="1">
            <a:spLocks noChangeArrowheads="1"/>
          </p:cNvSpPr>
          <p:nvPr/>
        </p:nvSpPr>
        <p:spPr bwMode="auto">
          <a:xfrm>
            <a:off x="595891" y="32748893"/>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dirty="0">
                <a:solidFill>
                  <a:schemeClr val="bg1"/>
                </a:solidFill>
                <a:latin typeface="Arial"/>
                <a:cs typeface="Arial"/>
              </a:rPr>
              <a:t>Timeline </a:t>
            </a:r>
            <a:r>
              <a:rPr lang="nl-NL" altLang="nl-NL" sz="4800" b="1" dirty="0" err="1">
                <a:solidFill>
                  <a:schemeClr val="bg1"/>
                </a:solidFill>
                <a:latin typeface="Arial"/>
                <a:cs typeface="Arial"/>
              </a:rPr>
              <a:t>and</a:t>
            </a:r>
            <a:r>
              <a:rPr lang="nl-NL" altLang="nl-NL" sz="4800" b="1" dirty="0">
                <a:solidFill>
                  <a:schemeClr val="bg1"/>
                </a:solidFill>
                <a:latin typeface="Arial"/>
                <a:cs typeface="Arial"/>
              </a:rPr>
              <a:t> </a:t>
            </a:r>
            <a:r>
              <a:rPr lang="nl-NL" altLang="nl-NL" sz="4800" b="1" dirty="0" err="1">
                <a:solidFill>
                  <a:schemeClr val="bg1"/>
                </a:solidFill>
                <a:latin typeface="Arial"/>
                <a:cs typeface="Arial"/>
              </a:rPr>
              <a:t>progress</a:t>
            </a:r>
            <a:endParaRPr lang="nl-NL" altLang="nl-NL" sz="4800" b="1" dirty="0">
              <a:solidFill>
                <a:schemeClr val="bg1"/>
              </a:solidFill>
              <a:latin typeface="Arial"/>
              <a:cs typeface="Arial"/>
            </a:endParaRPr>
          </a:p>
        </p:txBody>
      </p:sp>
      <p:pic>
        <p:nvPicPr>
          <p:cNvPr id="155" name="Content Placeholder 6" descr="A picture containing table, small, computer&#10;&#10;Description automatically generated">
            <a:extLst>
              <a:ext uri="{FF2B5EF4-FFF2-40B4-BE49-F238E27FC236}">
                <a16:creationId xmlns:a16="http://schemas.microsoft.com/office/drawing/2014/main" id="{428E2B7B-CCCE-D797-B936-40FB8C154594}"/>
              </a:ext>
            </a:extLst>
          </p:cNvPr>
          <p:cNvPicPr>
            <a:picLocks noChangeAspect="1"/>
          </p:cNvPicPr>
          <p:nvPr/>
        </p:nvPicPr>
        <p:blipFill rotWithShape="1">
          <a:blip r:embed="rId13" cstate="print">
            <a:extLst>
              <a:ext uri="{28A0092B-C50C-407E-A947-70E740481C1C}">
                <a14:useLocalDpi xmlns:a14="http://schemas.microsoft.com/office/drawing/2010/main" val="0"/>
              </a:ext>
            </a:extLst>
          </a:blip>
          <a:srcRect t="22388" r="11537" b="17291"/>
          <a:stretch/>
        </p:blipFill>
        <p:spPr>
          <a:xfrm>
            <a:off x="16359251" y="28910072"/>
            <a:ext cx="5112008" cy="2665877"/>
          </a:xfrm>
          <a:prstGeom prst="rect">
            <a:avLst/>
          </a:prstGeom>
          <a:noFill/>
        </p:spPr>
      </p:pic>
      <p:pic>
        <p:nvPicPr>
          <p:cNvPr id="156" name="Picture 10" descr="A picture containing meter, parking, black, parked&#10;&#10;Description automatically generated">
            <a:extLst>
              <a:ext uri="{FF2B5EF4-FFF2-40B4-BE49-F238E27FC236}">
                <a16:creationId xmlns:a16="http://schemas.microsoft.com/office/drawing/2014/main" id="{A44FF315-8915-56C1-67F3-196E3408E89A}"/>
              </a:ext>
            </a:extLst>
          </p:cNvPr>
          <p:cNvPicPr>
            <a:picLocks noChangeAspect="1"/>
          </p:cNvPicPr>
          <p:nvPr/>
        </p:nvPicPr>
        <p:blipFill rotWithShape="1">
          <a:blip r:embed="rId14" cstate="print">
            <a:extLst>
              <a:ext uri="{28A0092B-C50C-407E-A947-70E740481C1C}">
                <a14:useLocalDpi xmlns:a14="http://schemas.microsoft.com/office/drawing/2010/main" val="0"/>
              </a:ext>
            </a:extLst>
          </a:blip>
          <a:srcRect l="13918" r="12258" b="3"/>
          <a:stretch/>
        </p:blipFill>
        <p:spPr>
          <a:xfrm>
            <a:off x="25581497" y="28893094"/>
            <a:ext cx="3719336" cy="2705002"/>
          </a:xfrm>
          <a:prstGeom prst="rect">
            <a:avLst/>
          </a:prstGeom>
        </p:spPr>
      </p:pic>
      <p:sp>
        <p:nvSpPr>
          <p:cNvPr id="157" name="Rechthoek 156">
            <a:extLst>
              <a:ext uri="{FF2B5EF4-FFF2-40B4-BE49-F238E27FC236}">
                <a16:creationId xmlns:a16="http://schemas.microsoft.com/office/drawing/2014/main" id="{19561B9A-960D-74F0-51B3-F1E28D29F1AC}"/>
              </a:ext>
            </a:extLst>
          </p:cNvPr>
          <p:cNvSpPr/>
          <p:nvPr/>
        </p:nvSpPr>
        <p:spPr>
          <a:xfrm>
            <a:off x="25905459" y="30913344"/>
            <a:ext cx="3042677" cy="4430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nl-NL"/>
          </a:p>
        </p:txBody>
      </p:sp>
      <p:pic>
        <p:nvPicPr>
          <p:cNvPr id="24" name="Afbeelding 23" descr="Afbeelding met tekst, binnen&#10;&#10;Automatisch gegenereerde beschrijving">
            <a:extLst>
              <a:ext uri="{FF2B5EF4-FFF2-40B4-BE49-F238E27FC236}">
                <a16:creationId xmlns:a16="http://schemas.microsoft.com/office/drawing/2014/main" id="{8C470C75-0F9B-1FFD-700D-7E450C16F8A8}"/>
              </a:ext>
            </a:extLst>
          </p:cNvPr>
          <p:cNvPicPr>
            <a:picLocks noChangeAspect="1"/>
          </p:cNvPicPr>
          <p:nvPr/>
        </p:nvPicPr>
        <p:blipFill rotWithShape="1">
          <a:blip r:embed="rId15" cstate="print">
            <a:extLst>
              <a:ext uri="{28A0092B-C50C-407E-A947-70E740481C1C}">
                <a14:useLocalDpi xmlns:a14="http://schemas.microsoft.com/office/drawing/2010/main" val="0"/>
              </a:ext>
            </a:extLst>
          </a:blip>
          <a:srcRect l="14805" t="35920" r="8935" b="7620"/>
          <a:stretch/>
        </p:blipFill>
        <p:spPr>
          <a:xfrm>
            <a:off x="16409624" y="31720677"/>
            <a:ext cx="5061635" cy="2665877"/>
          </a:xfrm>
          <a:prstGeom prst="rect">
            <a:avLst/>
          </a:prstGeom>
        </p:spPr>
      </p:pic>
      <p:pic>
        <p:nvPicPr>
          <p:cNvPr id="8" name="Afbeelding 7">
            <a:extLst>
              <a:ext uri="{FF2B5EF4-FFF2-40B4-BE49-F238E27FC236}">
                <a16:creationId xmlns:a16="http://schemas.microsoft.com/office/drawing/2014/main" id="{C6A0C25B-FD53-9B15-E6C2-010677183905}"/>
              </a:ext>
            </a:extLst>
          </p:cNvPr>
          <p:cNvPicPr>
            <a:picLocks noChangeAspect="1"/>
          </p:cNvPicPr>
          <p:nvPr/>
        </p:nvPicPr>
        <p:blipFill>
          <a:blip r:embed="rId16"/>
          <a:stretch>
            <a:fillRect/>
          </a:stretch>
        </p:blipFill>
        <p:spPr>
          <a:xfrm>
            <a:off x="8257117" y="28368010"/>
            <a:ext cx="5882490" cy="2470519"/>
          </a:xfrm>
          <a:prstGeom prst="rect">
            <a:avLst/>
          </a:prstGeom>
        </p:spPr>
      </p:pic>
      <p:sp>
        <p:nvSpPr>
          <p:cNvPr id="22" name="Tekstvak 19">
            <a:extLst>
              <a:ext uri="{FF2B5EF4-FFF2-40B4-BE49-F238E27FC236}">
                <a16:creationId xmlns:a16="http://schemas.microsoft.com/office/drawing/2014/main" id="{09176E99-7889-19B2-EBB4-AA825EDE08EC}"/>
              </a:ext>
            </a:extLst>
          </p:cNvPr>
          <p:cNvSpPr txBox="1">
            <a:spLocks noChangeArrowheads="1"/>
          </p:cNvSpPr>
          <p:nvPr/>
        </p:nvSpPr>
        <p:spPr bwMode="auto">
          <a:xfrm>
            <a:off x="9706076" y="6220478"/>
            <a:ext cx="1846873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t">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eaLnBrk="1" hangingPunct="1"/>
            <a:r>
              <a:rPr lang="nl-NL" altLang="nl-NL" sz="4800" dirty="0">
                <a:solidFill>
                  <a:schemeClr val="bg1"/>
                </a:solidFill>
                <a:latin typeface="Arial"/>
                <a:cs typeface="Arial"/>
              </a:rPr>
              <a:t>Student team:</a:t>
            </a:r>
          </a:p>
        </p:txBody>
      </p:sp>
      <p:pic>
        <p:nvPicPr>
          <p:cNvPr id="41" name="Picture 40" descr="A diagram with colorful circles and icons&#10;&#10;AI-generated content may be incorrect.">
            <a:extLst>
              <a:ext uri="{FF2B5EF4-FFF2-40B4-BE49-F238E27FC236}">
                <a16:creationId xmlns:a16="http://schemas.microsoft.com/office/drawing/2014/main" id="{B7B5EA3A-630C-E9D9-A25D-5A554175A4BE}"/>
              </a:ext>
            </a:extLst>
          </p:cNvPr>
          <p:cNvPicPr>
            <a:picLocks noChangeAspect="1"/>
          </p:cNvPicPr>
          <p:nvPr/>
        </p:nvPicPr>
        <p:blipFill>
          <a:blip r:embed="rId17">
            <a:extLst>
              <a:ext uri="{28A0092B-C50C-407E-A947-70E740481C1C}">
                <a14:useLocalDpi xmlns:a14="http://schemas.microsoft.com/office/drawing/2010/main" val="0"/>
              </a:ext>
            </a:extLst>
          </a:blip>
          <a:srcRect l="12167" t="2842" b="3304"/>
          <a:stretch/>
        </p:blipFill>
        <p:spPr>
          <a:xfrm>
            <a:off x="946994" y="27915438"/>
            <a:ext cx="7110904" cy="4552252"/>
          </a:xfrm>
          <a:prstGeom prst="rect">
            <a:avLst/>
          </a:prstGeom>
        </p:spPr>
      </p:pic>
      <p:graphicFrame>
        <p:nvGraphicFramePr>
          <p:cNvPr id="51" name="Table 50">
            <a:extLst>
              <a:ext uri="{FF2B5EF4-FFF2-40B4-BE49-F238E27FC236}">
                <a16:creationId xmlns:a16="http://schemas.microsoft.com/office/drawing/2014/main" id="{E92CC91B-0014-2DF5-B74B-74F8B5613999}"/>
              </a:ext>
            </a:extLst>
          </p:cNvPr>
          <p:cNvGraphicFramePr>
            <a:graphicFrameLocks noGrp="1"/>
          </p:cNvGraphicFramePr>
          <p:nvPr>
            <p:extLst>
              <p:ext uri="{D42A27DB-BD31-4B8C-83A1-F6EECF244321}">
                <p14:modId xmlns:p14="http://schemas.microsoft.com/office/powerpoint/2010/main" val="509392604"/>
              </p:ext>
            </p:extLst>
          </p:nvPr>
        </p:nvGraphicFramePr>
        <p:xfrm>
          <a:off x="1402705" y="37704467"/>
          <a:ext cx="11794180" cy="2191315"/>
        </p:xfrm>
        <a:graphic>
          <a:graphicData uri="http://schemas.openxmlformats.org/drawingml/2006/table">
            <a:tbl>
              <a:tblPr firstRow="1" bandRow="1">
                <a:tableStyleId>{5C22544A-7EE6-4342-B048-85BDC9FD1C3A}</a:tableStyleId>
              </a:tblPr>
              <a:tblGrid>
                <a:gridCol w="2911798">
                  <a:extLst>
                    <a:ext uri="{9D8B030D-6E8A-4147-A177-3AD203B41FA5}">
                      <a16:colId xmlns:a16="http://schemas.microsoft.com/office/drawing/2014/main" val="1569169657"/>
                    </a:ext>
                  </a:extLst>
                </a:gridCol>
                <a:gridCol w="1922307">
                  <a:extLst>
                    <a:ext uri="{9D8B030D-6E8A-4147-A177-3AD203B41FA5}">
                      <a16:colId xmlns:a16="http://schemas.microsoft.com/office/drawing/2014/main" val="4032630204"/>
                    </a:ext>
                  </a:extLst>
                </a:gridCol>
                <a:gridCol w="2916603">
                  <a:extLst>
                    <a:ext uri="{9D8B030D-6E8A-4147-A177-3AD203B41FA5}">
                      <a16:colId xmlns:a16="http://schemas.microsoft.com/office/drawing/2014/main" val="3691622085"/>
                    </a:ext>
                  </a:extLst>
                </a:gridCol>
                <a:gridCol w="4043472">
                  <a:extLst>
                    <a:ext uri="{9D8B030D-6E8A-4147-A177-3AD203B41FA5}">
                      <a16:colId xmlns:a16="http://schemas.microsoft.com/office/drawing/2014/main" val="356493640"/>
                    </a:ext>
                  </a:extLst>
                </a:gridCol>
              </a:tblGrid>
              <a:tr h="438263">
                <a:tc>
                  <a:txBody>
                    <a:bodyPr/>
                    <a:lstStyle/>
                    <a:p>
                      <a:r>
                        <a:rPr lang="en-NL" sz="2000" dirty="0">
                          <a:latin typeface="Arial" panose="020B0604020202020204" pitchFamily="34" charset="0"/>
                          <a:cs typeface="Arial" panose="020B0604020202020204" pitchFamily="34" charset="0"/>
                        </a:rPr>
                        <a:t>Phase</a:t>
                      </a:r>
                    </a:p>
                  </a:txBody>
                  <a:tcPr/>
                </a:tc>
                <a:tc>
                  <a:txBody>
                    <a:bodyPr/>
                    <a:lstStyle/>
                    <a:p>
                      <a:r>
                        <a:rPr lang="en-NL" sz="2000" dirty="0">
                          <a:latin typeface="Arial" panose="020B0604020202020204" pitchFamily="34" charset="0"/>
                          <a:cs typeface="Arial" panose="020B0604020202020204" pitchFamily="34" charset="0"/>
                        </a:rPr>
                        <a:t>Timeline</a:t>
                      </a:r>
                    </a:p>
                  </a:txBody>
                  <a:tcPr/>
                </a:tc>
                <a:tc>
                  <a:txBody>
                    <a:bodyPr/>
                    <a:lstStyle/>
                    <a:p>
                      <a:r>
                        <a:rPr lang="en-NL" sz="2000" dirty="0">
                          <a:latin typeface="Arial" panose="020B0604020202020204" pitchFamily="34" charset="0"/>
                          <a:cs typeface="Arial" panose="020B0604020202020204" pitchFamily="34" charset="0"/>
                        </a:rPr>
                        <a:t>Status</a:t>
                      </a:r>
                    </a:p>
                  </a:txBody>
                  <a:tcPr/>
                </a:tc>
                <a:tc>
                  <a:txBody>
                    <a:bodyPr/>
                    <a:lstStyle/>
                    <a:p>
                      <a:r>
                        <a:rPr lang="en-NL" sz="2000" dirty="0">
                          <a:latin typeface="Arial" panose="020B0604020202020204" pitchFamily="34" charset="0"/>
                          <a:cs typeface="Arial" panose="020B0604020202020204" pitchFamily="34" charset="0"/>
                        </a:rPr>
                        <a:t>Key achievements</a:t>
                      </a:r>
                    </a:p>
                  </a:txBody>
                  <a:tcPr/>
                </a:tc>
                <a:extLst>
                  <a:ext uri="{0D108BD9-81ED-4DB2-BD59-A6C34878D82A}">
                    <a16:rowId xmlns:a16="http://schemas.microsoft.com/office/drawing/2014/main" val="188652890"/>
                  </a:ext>
                </a:extLst>
              </a:tr>
              <a:tr h="438263">
                <a:tc>
                  <a:txBody>
                    <a:bodyPr/>
                    <a:lstStyle/>
                    <a:p>
                      <a:r>
                        <a:rPr lang="en-NL" sz="2000" dirty="0">
                          <a:latin typeface="Arial" panose="020B0604020202020204" pitchFamily="34" charset="0"/>
                          <a:cs typeface="Arial" panose="020B0604020202020204" pitchFamily="34" charset="0"/>
                        </a:rPr>
                        <a:t>initial research</a:t>
                      </a:r>
                    </a:p>
                  </a:txBody>
                  <a:tcPr/>
                </a:tc>
                <a:tc>
                  <a:txBody>
                    <a:bodyPr/>
                    <a:lstStyle/>
                    <a:p>
                      <a:r>
                        <a:rPr lang="en-NL" sz="2000" dirty="0">
                          <a:latin typeface="Arial" panose="020B0604020202020204" pitchFamily="34" charset="0"/>
                          <a:cs typeface="Arial" panose="020B0604020202020204" pitchFamily="34" charset="0"/>
                        </a:rPr>
                        <a:t>[dates]</a:t>
                      </a:r>
                    </a:p>
                  </a:txBody>
                  <a:tcPr/>
                </a:tc>
                <a:tc>
                  <a:txBody>
                    <a:bodyPr/>
                    <a:lstStyle/>
                    <a:p>
                      <a:r>
                        <a:rPr lang="en-GB" sz="2000" dirty="0">
                          <a:latin typeface="Arial" panose="020B0604020202020204" pitchFamily="34" charset="0"/>
                          <a:cs typeface="Arial" panose="020B0604020202020204" pitchFamily="34" charset="0"/>
                        </a:rPr>
                        <a:t>✓ complete</a:t>
                      </a:r>
                      <a:endParaRPr lang="en-NL" sz="2000" dirty="0">
                        <a:latin typeface="Arial" panose="020B0604020202020204" pitchFamily="34" charset="0"/>
                        <a:cs typeface="Arial" panose="020B0604020202020204" pitchFamily="34" charset="0"/>
                      </a:endParaRPr>
                    </a:p>
                  </a:txBody>
                  <a:tcPr/>
                </a:tc>
                <a:tc>
                  <a:txBody>
                    <a:bodyPr/>
                    <a:lstStyle/>
                    <a:p>
                      <a:r>
                        <a:rPr lang="en-NL" sz="2000" dirty="0">
                          <a:latin typeface="Arial" panose="020B0604020202020204" pitchFamily="34" charset="0"/>
                          <a:cs typeface="Arial" panose="020B0604020202020204" pitchFamily="34" charset="0"/>
                        </a:rPr>
                        <a:t>[brief description]</a:t>
                      </a:r>
                    </a:p>
                  </a:txBody>
                  <a:tcPr/>
                </a:tc>
                <a:extLst>
                  <a:ext uri="{0D108BD9-81ED-4DB2-BD59-A6C34878D82A}">
                    <a16:rowId xmlns:a16="http://schemas.microsoft.com/office/drawing/2014/main" val="3265952605"/>
                  </a:ext>
                </a:extLst>
              </a:tr>
              <a:tr h="438263">
                <a:tc>
                  <a:txBody>
                    <a:bodyPr/>
                    <a:lstStyle/>
                    <a:p>
                      <a:r>
                        <a:rPr lang="en-NL" sz="2000" dirty="0">
                          <a:latin typeface="Arial" panose="020B0604020202020204" pitchFamily="34" charset="0"/>
                          <a:cs typeface="Arial" panose="020B0604020202020204" pitchFamily="34" charset="0"/>
                        </a:rPr>
                        <a:t>development</a:t>
                      </a:r>
                    </a:p>
                  </a:txBody>
                  <a:tcPr/>
                </a:tc>
                <a:tc>
                  <a:txBody>
                    <a:bodyPr/>
                    <a:lstStyle/>
                    <a:p>
                      <a:pPr marL="0" marR="0" lvl="0" indent="0" algn="l" defTabSz="4176356" rtl="0" eaLnBrk="1" fontAlgn="auto" latinLnBrk="0" hangingPunct="1">
                        <a:lnSpc>
                          <a:spcPct val="100000"/>
                        </a:lnSpc>
                        <a:spcBef>
                          <a:spcPts val="0"/>
                        </a:spcBef>
                        <a:spcAft>
                          <a:spcPts val="0"/>
                        </a:spcAft>
                        <a:buClrTx/>
                        <a:buSzTx/>
                        <a:buFontTx/>
                        <a:buNone/>
                        <a:tabLst/>
                        <a:defRPr/>
                      </a:pPr>
                      <a:r>
                        <a:rPr lang="en-NL" sz="2000" dirty="0">
                          <a:latin typeface="Arial" panose="020B0604020202020204" pitchFamily="34" charset="0"/>
                          <a:cs typeface="Arial" panose="020B0604020202020204" pitchFamily="34" charset="0"/>
                        </a:rPr>
                        <a:t>[dates]</a:t>
                      </a:r>
                    </a:p>
                  </a:txBody>
                  <a:tcPr/>
                </a:tc>
                <a:tc>
                  <a:txBody>
                    <a:bodyPr/>
                    <a:lstStyle/>
                    <a:p>
                      <a:r>
                        <a:rPr lang="en-NL" sz="2000" dirty="0">
                          <a:latin typeface="Arial" panose="020B0604020202020204" pitchFamily="34" charset="0"/>
                          <a:cs typeface="Arial" panose="020B0604020202020204" pitchFamily="34" charset="0"/>
                        </a:rPr>
                        <a:t>🔄 </a:t>
                      </a:r>
                      <a:r>
                        <a:rPr lang="en-GB" sz="2000" dirty="0">
                          <a:latin typeface="Arial" panose="020B0604020202020204" pitchFamily="34" charset="0"/>
                          <a:cs typeface="Arial" panose="020B0604020202020204" pitchFamily="34" charset="0"/>
                        </a:rPr>
                        <a:t>in progress</a:t>
                      </a:r>
                      <a:endParaRPr lang="en-NL" sz="2000" dirty="0">
                        <a:latin typeface="Arial" panose="020B0604020202020204" pitchFamily="34" charset="0"/>
                        <a:cs typeface="Arial" panose="020B0604020202020204" pitchFamily="34" charset="0"/>
                      </a:endParaRPr>
                    </a:p>
                  </a:txBody>
                  <a:tcPr/>
                </a:tc>
                <a:tc>
                  <a:txBody>
                    <a:bodyPr/>
                    <a:lstStyle/>
                    <a:p>
                      <a:pPr marL="0" marR="0" lvl="0" indent="0" algn="l" defTabSz="4176356" rtl="0" eaLnBrk="1" fontAlgn="auto" latinLnBrk="0" hangingPunct="1">
                        <a:lnSpc>
                          <a:spcPct val="100000"/>
                        </a:lnSpc>
                        <a:spcBef>
                          <a:spcPts val="0"/>
                        </a:spcBef>
                        <a:spcAft>
                          <a:spcPts val="0"/>
                        </a:spcAft>
                        <a:buClrTx/>
                        <a:buSzTx/>
                        <a:buFontTx/>
                        <a:buNone/>
                        <a:tabLst/>
                        <a:defRPr/>
                      </a:pPr>
                      <a:r>
                        <a:rPr lang="en-NL" sz="2000" dirty="0">
                          <a:latin typeface="Arial" panose="020B0604020202020204" pitchFamily="34" charset="0"/>
                          <a:cs typeface="Arial" panose="020B0604020202020204" pitchFamily="34" charset="0"/>
                        </a:rPr>
                        <a:t>[brief description]</a:t>
                      </a:r>
                    </a:p>
                  </a:txBody>
                  <a:tcPr/>
                </a:tc>
                <a:extLst>
                  <a:ext uri="{0D108BD9-81ED-4DB2-BD59-A6C34878D82A}">
                    <a16:rowId xmlns:a16="http://schemas.microsoft.com/office/drawing/2014/main" val="2493042713"/>
                  </a:ext>
                </a:extLst>
              </a:tr>
              <a:tr h="438263">
                <a:tc>
                  <a:txBody>
                    <a:bodyPr/>
                    <a:lstStyle/>
                    <a:p>
                      <a:r>
                        <a:rPr lang="en-NL" sz="2000" dirty="0">
                          <a:latin typeface="Arial" panose="020B0604020202020204" pitchFamily="34" charset="0"/>
                          <a:cs typeface="Arial" panose="020B0604020202020204" pitchFamily="34" charset="0"/>
                        </a:rPr>
                        <a:t>integration</a:t>
                      </a:r>
                    </a:p>
                  </a:txBody>
                  <a:tcPr/>
                </a:tc>
                <a:tc>
                  <a:txBody>
                    <a:bodyPr/>
                    <a:lstStyle/>
                    <a:p>
                      <a:pPr marL="0" marR="0" lvl="0" indent="0" algn="l" defTabSz="4176356" rtl="0" eaLnBrk="1" fontAlgn="auto" latinLnBrk="0" hangingPunct="1">
                        <a:lnSpc>
                          <a:spcPct val="100000"/>
                        </a:lnSpc>
                        <a:spcBef>
                          <a:spcPts val="0"/>
                        </a:spcBef>
                        <a:spcAft>
                          <a:spcPts val="0"/>
                        </a:spcAft>
                        <a:buClrTx/>
                        <a:buSzTx/>
                        <a:buFontTx/>
                        <a:buNone/>
                        <a:tabLst/>
                        <a:defRPr/>
                      </a:pPr>
                      <a:r>
                        <a:rPr lang="en-NL" sz="2000" dirty="0">
                          <a:latin typeface="Arial" panose="020B0604020202020204" pitchFamily="34" charset="0"/>
                          <a:cs typeface="Arial" panose="020B0604020202020204" pitchFamily="34" charset="0"/>
                        </a:rPr>
                        <a:t>[dates]</a:t>
                      </a:r>
                    </a:p>
                  </a:txBody>
                  <a:tcPr/>
                </a:tc>
                <a:tc>
                  <a:txBody>
                    <a:bodyPr/>
                    <a:lstStyle/>
                    <a:p>
                      <a:r>
                        <a:rPr lang="en-GB" sz="2000" dirty="0">
                          <a:latin typeface="Arial" panose="020B0604020202020204" pitchFamily="34" charset="0"/>
                          <a:cs typeface="Arial" panose="020B0604020202020204" pitchFamily="34" charset="0"/>
                        </a:rPr>
                        <a:t>⏳ upcoming</a:t>
                      </a:r>
                      <a:endParaRPr lang="en-NL" sz="2000" dirty="0">
                        <a:latin typeface="Arial" panose="020B0604020202020204" pitchFamily="34" charset="0"/>
                        <a:cs typeface="Arial" panose="020B0604020202020204" pitchFamily="34" charset="0"/>
                      </a:endParaRPr>
                    </a:p>
                  </a:txBody>
                  <a:tcPr/>
                </a:tc>
                <a:tc>
                  <a:txBody>
                    <a:bodyPr/>
                    <a:lstStyle/>
                    <a:p>
                      <a:pPr marL="0" marR="0" lvl="0" indent="0" algn="l" defTabSz="4176356" rtl="0" eaLnBrk="1" fontAlgn="auto" latinLnBrk="0" hangingPunct="1">
                        <a:lnSpc>
                          <a:spcPct val="100000"/>
                        </a:lnSpc>
                        <a:spcBef>
                          <a:spcPts val="0"/>
                        </a:spcBef>
                        <a:spcAft>
                          <a:spcPts val="0"/>
                        </a:spcAft>
                        <a:buClrTx/>
                        <a:buSzTx/>
                        <a:buFontTx/>
                        <a:buNone/>
                        <a:tabLst/>
                        <a:defRPr/>
                      </a:pPr>
                      <a:r>
                        <a:rPr lang="en-NL" sz="2000" dirty="0">
                          <a:latin typeface="Arial" panose="020B0604020202020204" pitchFamily="34" charset="0"/>
                          <a:cs typeface="Arial" panose="020B0604020202020204" pitchFamily="34" charset="0"/>
                        </a:rPr>
                        <a:t>[brief description]</a:t>
                      </a:r>
                    </a:p>
                  </a:txBody>
                  <a:tcPr/>
                </a:tc>
                <a:extLst>
                  <a:ext uri="{0D108BD9-81ED-4DB2-BD59-A6C34878D82A}">
                    <a16:rowId xmlns:a16="http://schemas.microsoft.com/office/drawing/2014/main" val="3494943101"/>
                  </a:ext>
                </a:extLst>
              </a:tr>
              <a:tr h="438263">
                <a:tc>
                  <a:txBody>
                    <a:bodyPr/>
                    <a:lstStyle/>
                    <a:p>
                      <a:r>
                        <a:rPr lang="en-NL" sz="2000" dirty="0">
                          <a:latin typeface="Arial" panose="020B0604020202020204" pitchFamily="34" charset="0"/>
                          <a:cs typeface="Arial" panose="020B0604020202020204" pitchFamily="34" charset="0"/>
                        </a:rPr>
                        <a:t>testing</a:t>
                      </a:r>
                    </a:p>
                  </a:txBody>
                  <a:tcPr/>
                </a:tc>
                <a:tc>
                  <a:txBody>
                    <a:bodyPr/>
                    <a:lstStyle/>
                    <a:p>
                      <a:pPr marL="0" marR="0" lvl="0" indent="0" algn="l" defTabSz="4176356" rtl="0" eaLnBrk="1" fontAlgn="auto" latinLnBrk="0" hangingPunct="1">
                        <a:lnSpc>
                          <a:spcPct val="100000"/>
                        </a:lnSpc>
                        <a:spcBef>
                          <a:spcPts val="0"/>
                        </a:spcBef>
                        <a:spcAft>
                          <a:spcPts val="0"/>
                        </a:spcAft>
                        <a:buClrTx/>
                        <a:buSzTx/>
                        <a:buFontTx/>
                        <a:buNone/>
                        <a:tabLst/>
                        <a:defRPr/>
                      </a:pPr>
                      <a:r>
                        <a:rPr lang="en-NL" sz="2000" dirty="0">
                          <a:latin typeface="Arial" panose="020B0604020202020204" pitchFamily="34" charset="0"/>
                          <a:cs typeface="Arial" panose="020B0604020202020204" pitchFamily="34" charset="0"/>
                        </a:rPr>
                        <a:t>[dates]</a:t>
                      </a:r>
                    </a:p>
                  </a:txBody>
                  <a:tcPr/>
                </a:tc>
                <a:tc>
                  <a:txBody>
                    <a:bodyPr/>
                    <a:lstStyle/>
                    <a:p>
                      <a:r>
                        <a:rPr lang="en-GB" sz="2000" dirty="0">
                          <a:latin typeface="Arial" panose="020B0604020202020204" pitchFamily="34" charset="0"/>
                          <a:cs typeface="Arial" panose="020B0604020202020204" pitchFamily="34" charset="0"/>
                        </a:rPr>
                        <a:t>⏳ upcoming</a:t>
                      </a:r>
                      <a:endParaRPr lang="en-NL" sz="2000" dirty="0">
                        <a:latin typeface="Arial" panose="020B0604020202020204" pitchFamily="34" charset="0"/>
                        <a:cs typeface="Arial" panose="020B0604020202020204" pitchFamily="34" charset="0"/>
                      </a:endParaRPr>
                    </a:p>
                  </a:txBody>
                  <a:tcPr/>
                </a:tc>
                <a:tc>
                  <a:txBody>
                    <a:bodyPr/>
                    <a:lstStyle/>
                    <a:p>
                      <a:pPr marL="0" marR="0" lvl="0" indent="0" algn="l" defTabSz="4176356" rtl="0" eaLnBrk="1" fontAlgn="auto" latinLnBrk="0" hangingPunct="1">
                        <a:lnSpc>
                          <a:spcPct val="100000"/>
                        </a:lnSpc>
                        <a:spcBef>
                          <a:spcPts val="0"/>
                        </a:spcBef>
                        <a:spcAft>
                          <a:spcPts val="0"/>
                        </a:spcAft>
                        <a:buClrTx/>
                        <a:buSzTx/>
                        <a:buFontTx/>
                        <a:buNone/>
                        <a:tabLst/>
                        <a:defRPr/>
                      </a:pPr>
                      <a:r>
                        <a:rPr lang="en-NL" sz="2000" dirty="0">
                          <a:latin typeface="Arial" panose="020B0604020202020204" pitchFamily="34" charset="0"/>
                          <a:cs typeface="Arial" panose="020B0604020202020204" pitchFamily="34" charset="0"/>
                        </a:rPr>
                        <a:t>[brief description]</a:t>
                      </a:r>
                    </a:p>
                  </a:txBody>
                  <a:tcPr/>
                </a:tc>
                <a:extLst>
                  <a:ext uri="{0D108BD9-81ED-4DB2-BD59-A6C34878D82A}">
                    <a16:rowId xmlns:a16="http://schemas.microsoft.com/office/drawing/2014/main" val="184486605"/>
                  </a:ext>
                </a:extLst>
              </a:tr>
            </a:tbl>
          </a:graphicData>
        </a:graphic>
      </p:graphicFrame>
      <p:pic>
        <p:nvPicPr>
          <p:cNvPr id="60" name="Picture 59" descr="A colorful timeline with numbers and circles&#10;&#10;AI-generated content may be incorrect.">
            <a:extLst>
              <a:ext uri="{FF2B5EF4-FFF2-40B4-BE49-F238E27FC236}">
                <a16:creationId xmlns:a16="http://schemas.microsoft.com/office/drawing/2014/main" id="{88904BE3-59E7-9657-3816-0BE98687391F}"/>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3114651" y="35141146"/>
            <a:ext cx="7772400" cy="2412938"/>
          </a:xfrm>
          <a:prstGeom prst="rect">
            <a:avLst/>
          </a:prstGeom>
        </p:spPr>
      </p:pic>
      <p:sp>
        <p:nvSpPr>
          <p:cNvPr id="61" name="Tekstvak 19">
            <a:extLst>
              <a:ext uri="{FF2B5EF4-FFF2-40B4-BE49-F238E27FC236}">
                <a16:creationId xmlns:a16="http://schemas.microsoft.com/office/drawing/2014/main" id="{19C1ED4C-E2CC-6234-4434-59AA99ECC5F2}"/>
              </a:ext>
            </a:extLst>
          </p:cNvPr>
          <p:cNvSpPr txBox="1">
            <a:spLocks noChangeArrowheads="1"/>
          </p:cNvSpPr>
          <p:nvPr/>
        </p:nvSpPr>
        <p:spPr bwMode="auto">
          <a:xfrm>
            <a:off x="15998502" y="22352288"/>
            <a:ext cx="13680000" cy="864000"/>
          </a:xfrm>
          <a:prstGeom prst="rect">
            <a:avLst/>
          </a:prstGeom>
          <a:solidFill>
            <a:srgbClr val="009C82"/>
          </a:solidFill>
          <a:ln>
            <a:noFill/>
          </a:ln>
        </p:spPr>
        <p:txBody>
          <a:bodyPr wrap="square" anchor="ctr">
            <a:spAutoFit/>
          </a:bodyPr>
          <a:lstStyle>
            <a:lvl1pPr eaLnBrk="0" hangingPunct="0">
              <a:defRPr sz="5800">
                <a:solidFill>
                  <a:schemeClr val="tx1"/>
                </a:solidFill>
                <a:latin typeface="Arial" charset="0"/>
                <a:cs typeface="Arial" charset="0"/>
              </a:defRPr>
            </a:lvl1pPr>
            <a:lvl2pPr marL="742950" indent="-285750" eaLnBrk="0" hangingPunct="0">
              <a:defRPr sz="5800">
                <a:solidFill>
                  <a:schemeClr val="tx1"/>
                </a:solidFill>
                <a:latin typeface="Arial" charset="0"/>
                <a:cs typeface="Arial" charset="0"/>
              </a:defRPr>
            </a:lvl2pPr>
            <a:lvl3pPr marL="1143000" indent="-228600" eaLnBrk="0" hangingPunct="0">
              <a:defRPr sz="5800">
                <a:solidFill>
                  <a:schemeClr val="tx1"/>
                </a:solidFill>
                <a:latin typeface="Arial" charset="0"/>
                <a:cs typeface="Arial" charset="0"/>
              </a:defRPr>
            </a:lvl3pPr>
            <a:lvl4pPr marL="1600200" indent="-228600" eaLnBrk="0" hangingPunct="0">
              <a:defRPr sz="5800">
                <a:solidFill>
                  <a:schemeClr val="tx1"/>
                </a:solidFill>
                <a:latin typeface="Arial" charset="0"/>
                <a:cs typeface="Arial" charset="0"/>
              </a:defRPr>
            </a:lvl4pPr>
            <a:lvl5pPr marL="2057400" indent="-228600" eaLnBrk="0" hangingPunct="0">
              <a:defRPr sz="5800">
                <a:solidFill>
                  <a:schemeClr val="tx1"/>
                </a:solidFill>
                <a:latin typeface="Arial" charset="0"/>
                <a:cs typeface="Arial" charset="0"/>
              </a:defRPr>
            </a:lvl5pPr>
            <a:lvl6pPr marL="2514600" indent="-228600" defTabSz="2951163" eaLnBrk="0" fontAlgn="base" hangingPunct="0">
              <a:spcBef>
                <a:spcPct val="0"/>
              </a:spcBef>
              <a:spcAft>
                <a:spcPct val="0"/>
              </a:spcAft>
              <a:defRPr sz="5800">
                <a:solidFill>
                  <a:schemeClr val="tx1"/>
                </a:solidFill>
                <a:latin typeface="Arial" charset="0"/>
                <a:cs typeface="Arial" charset="0"/>
              </a:defRPr>
            </a:lvl6pPr>
            <a:lvl7pPr marL="2971800" indent="-228600" defTabSz="2951163" eaLnBrk="0" fontAlgn="base" hangingPunct="0">
              <a:spcBef>
                <a:spcPct val="0"/>
              </a:spcBef>
              <a:spcAft>
                <a:spcPct val="0"/>
              </a:spcAft>
              <a:defRPr sz="5800">
                <a:solidFill>
                  <a:schemeClr val="tx1"/>
                </a:solidFill>
                <a:latin typeface="Arial" charset="0"/>
                <a:cs typeface="Arial" charset="0"/>
              </a:defRPr>
            </a:lvl7pPr>
            <a:lvl8pPr marL="3429000" indent="-228600" defTabSz="2951163" eaLnBrk="0" fontAlgn="base" hangingPunct="0">
              <a:spcBef>
                <a:spcPct val="0"/>
              </a:spcBef>
              <a:spcAft>
                <a:spcPct val="0"/>
              </a:spcAft>
              <a:defRPr sz="5800">
                <a:solidFill>
                  <a:schemeClr val="tx1"/>
                </a:solidFill>
                <a:latin typeface="Arial" charset="0"/>
                <a:cs typeface="Arial" charset="0"/>
              </a:defRPr>
            </a:lvl8pPr>
            <a:lvl9pPr marL="3886200" indent="-228600" defTabSz="2951163" eaLnBrk="0" fontAlgn="base" hangingPunct="0">
              <a:spcBef>
                <a:spcPct val="0"/>
              </a:spcBef>
              <a:spcAft>
                <a:spcPct val="0"/>
              </a:spcAft>
              <a:defRPr sz="5800">
                <a:solidFill>
                  <a:schemeClr val="tx1"/>
                </a:solidFill>
                <a:latin typeface="Arial" charset="0"/>
                <a:cs typeface="Arial" charset="0"/>
              </a:defRPr>
            </a:lvl9pPr>
          </a:lstStyle>
          <a:p>
            <a:pPr algn="ctr" eaLnBrk="1" hangingPunct="1"/>
            <a:r>
              <a:rPr lang="nl-NL" altLang="nl-NL" sz="4800" b="1" dirty="0" err="1">
                <a:solidFill>
                  <a:schemeClr val="bg1"/>
                </a:solidFill>
                <a:latin typeface="Arial"/>
                <a:cs typeface="Arial"/>
              </a:rPr>
              <a:t>Challenges</a:t>
            </a:r>
            <a:r>
              <a:rPr lang="nl-NL" altLang="nl-NL" sz="4800" b="1" dirty="0">
                <a:solidFill>
                  <a:schemeClr val="bg1"/>
                </a:solidFill>
                <a:latin typeface="Arial"/>
                <a:cs typeface="Arial"/>
              </a:rPr>
              <a:t> </a:t>
            </a:r>
            <a:r>
              <a:rPr lang="nl-NL" altLang="nl-NL" sz="4800" b="1" dirty="0" err="1">
                <a:solidFill>
                  <a:schemeClr val="bg1"/>
                </a:solidFill>
                <a:latin typeface="Arial"/>
                <a:cs typeface="Arial"/>
              </a:rPr>
              <a:t>and</a:t>
            </a:r>
            <a:r>
              <a:rPr lang="nl-NL" altLang="nl-NL" sz="4800" b="1" dirty="0">
                <a:solidFill>
                  <a:schemeClr val="bg1"/>
                </a:solidFill>
                <a:latin typeface="Arial"/>
                <a:cs typeface="Arial"/>
              </a:rPr>
              <a:t> </a:t>
            </a:r>
            <a:r>
              <a:rPr lang="nl-NL" altLang="nl-NL" sz="4800" b="1" dirty="0" err="1">
                <a:solidFill>
                  <a:schemeClr val="bg1"/>
                </a:solidFill>
                <a:latin typeface="Arial"/>
                <a:cs typeface="Arial"/>
              </a:rPr>
              <a:t>questions</a:t>
            </a:r>
            <a:endParaRPr lang="nl-NL" altLang="nl-NL" sz="4800" b="1" dirty="0">
              <a:solidFill>
                <a:schemeClr val="bg1"/>
              </a:solidFill>
              <a:latin typeface="Arial"/>
              <a:cs typeface="Arial"/>
            </a:endParaRPr>
          </a:p>
        </p:txBody>
      </p:sp>
      <p:sp>
        <p:nvSpPr>
          <p:cNvPr id="77" name="Tekstvak 46">
            <a:extLst>
              <a:ext uri="{FF2B5EF4-FFF2-40B4-BE49-F238E27FC236}">
                <a16:creationId xmlns:a16="http://schemas.microsoft.com/office/drawing/2014/main" id="{E2C09059-2A04-D7FC-DEC0-E24FBE8D2202}"/>
              </a:ext>
            </a:extLst>
          </p:cNvPr>
          <p:cNvSpPr txBox="1"/>
          <p:nvPr/>
        </p:nvSpPr>
        <p:spPr>
          <a:xfrm>
            <a:off x="16185603" y="23720707"/>
            <a:ext cx="13320000" cy="3323987"/>
          </a:xfrm>
          <a:prstGeom prst="rect">
            <a:avLst/>
          </a:prstGeom>
          <a:noFill/>
          <a:ln>
            <a:noFill/>
          </a:ln>
        </p:spPr>
        <p:txBody>
          <a:bodyPr wrap="square" lIns="91440" tIns="45720" rIns="91440" bIns="45720" rtlCol="0" anchor="t">
            <a:spAutoFit/>
          </a:bodyPr>
          <a:lstStyle/>
          <a:p>
            <a:pPr algn="just"/>
            <a:r>
              <a:rPr lang="en-GB" sz="3000" dirty="0">
                <a:latin typeface="Arial"/>
                <a:cs typeface="Arial"/>
              </a:rPr>
              <a:t>Where do you need input? Highlight to get input from researchers</a:t>
            </a:r>
          </a:p>
          <a:p>
            <a:pPr algn="just"/>
            <a:endParaRPr lang="en-GB" sz="3000" dirty="0">
              <a:latin typeface="Arial"/>
              <a:cs typeface="Arial"/>
            </a:endParaRPr>
          </a:p>
          <a:p>
            <a:pPr algn="just"/>
            <a:r>
              <a:rPr lang="en-GB" sz="3000" b="1" dirty="0">
                <a:latin typeface="Arial"/>
                <a:cs typeface="Arial"/>
              </a:rPr>
              <a:t>[template guidance] – explain:</a:t>
            </a:r>
          </a:p>
          <a:p>
            <a:pPr marL="571500" indent="-571500" algn="just">
              <a:buFontTx/>
              <a:buChar char="-"/>
            </a:pPr>
            <a:r>
              <a:rPr lang="en-GB" sz="3000" dirty="0">
                <a:latin typeface="Arial"/>
                <a:cs typeface="Arial"/>
              </a:rPr>
              <a:t>current obstacles or limitations</a:t>
            </a:r>
          </a:p>
          <a:p>
            <a:pPr marL="571500" indent="-571500" algn="just">
              <a:buFontTx/>
              <a:buChar char="-"/>
            </a:pPr>
            <a:r>
              <a:rPr lang="en-GB" sz="3000" dirty="0">
                <a:latin typeface="Arial"/>
                <a:cs typeface="Arial"/>
              </a:rPr>
              <a:t>specific questions for research group members / teachers</a:t>
            </a:r>
          </a:p>
          <a:p>
            <a:pPr marL="571500" indent="-571500" algn="just">
              <a:buFontTx/>
              <a:buChar char="-"/>
            </a:pPr>
            <a:r>
              <a:rPr lang="en-GB" sz="3000" dirty="0">
                <a:latin typeface="Arial"/>
                <a:cs typeface="Arial"/>
              </a:rPr>
              <a:t>areas where you would appreciate guidance / input</a:t>
            </a:r>
          </a:p>
          <a:p>
            <a:pPr marL="571500" indent="-571500" algn="just">
              <a:buFontTx/>
              <a:buChar char="-"/>
            </a:pPr>
            <a:r>
              <a:rPr lang="en-GB" sz="3000" dirty="0">
                <a:latin typeface="Arial"/>
                <a:cs typeface="Arial"/>
              </a:rPr>
              <a:t>supporting visualizations or data (see below)</a:t>
            </a:r>
          </a:p>
        </p:txBody>
      </p:sp>
      <p:sp>
        <p:nvSpPr>
          <p:cNvPr id="78" name="Rechthoek 56">
            <a:extLst>
              <a:ext uri="{FF2B5EF4-FFF2-40B4-BE49-F238E27FC236}">
                <a16:creationId xmlns:a16="http://schemas.microsoft.com/office/drawing/2014/main" id="{7923C196-FD4F-8D59-9E86-77303B68AF41}"/>
              </a:ext>
            </a:extLst>
          </p:cNvPr>
          <p:cNvSpPr/>
          <p:nvPr/>
        </p:nvSpPr>
        <p:spPr>
          <a:xfrm>
            <a:off x="16005603" y="23440711"/>
            <a:ext cx="13680000" cy="3973648"/>
          </a:xfrm>
          <a:prstGeom prst="rect">
            <a:avLst/>
          </a:prstGeom>
          <a:noFill/>
          <a:ln>
            <a:solidFill>
              <a:srgbClr val="009C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a:latin typeface="Arial"/>
              <a:cs typeface="Arial"/>
            </a:endParaRPr>
          </a:p>
        </p:txBody>
      </p:sp>
      <p:sp>
        <p:nvSpPr>
          <p:cNvPr id="83" name="Tekstvak 46">
            <a:extLst>
              <a:ext uri="{FF2B5EF4-FFF2-40B4-BE49-F238E27FC236}">
                <a16:creationId xmlns:a16="http://schemas.microsoft.com/office/drawing/2014/main" id="{F3BA1773-7524-839B-45B3-2D70B3254CC5}"/>
              </a:ext>
            </a:extLst>
          </p:cNvPr>
          <p:cNvSpPr txBox="1"/>
          <p:nvPr/>
        </p:nvSpPr>
        <p:spPr>
          <a:xfrm>
            <a:off x="16221587" y="36135869"/>
            <a:ext cx="13320000" cy="5355312"/>
          </a:xfrm>
          <a:prstGeom prst="rect">
            <a:avLst/>
          </a:prstGeom>
          <a:noFill/>
          <a:ln>
            <a:noFill/>
          </a:ln>
        </p:spPr>
        <p:txBody>
          <a:bodyPr wrap="square" lIns="91440" tIns="45720" rIns="91440" bIns="45720" rtlCol="0" anchor="t">
            <a:spAutoFit/>
          </a:bodyPr>
          <a:lstStyle/>
          <a:p>
            <a:pPr algn="just"/>
            <a:r>
              <a:rPr lang="en-GB" sz="3000" dirty="0">
                <a:latin typeface="Arial"/>
                <a:cs typeface="Arial"/>
              </a:rPr>
              <a:t>Showing forward thinking and planning. Explicit conversations starters to encourage engagement for interaction. </a:t>
            </a:r>
          </a:p>
          <a:p>
            <a:pPr algn="just"/>
            <a:endParaRPr lang="en-GB" sz="3000" dirty="0">
              <a:latin typeface="Arial"/>
              <a:cs typeface="Arial"/>
            </a:endParaRPr>
          </a:p>
          <a:p>
            <a:pPr algn="just"/>
            <a:r>
              <a:rPr lang="en-GB" sz="3000" b="1" dirty="0">
                <a:latin typeface="Arial"/>
                <a:cs typeface="Arial"/>
              </a:rPr>
              <a:t>[template guidance] – let’s talk about….:</a:t>
            </a:r>
          </a:p>
          <a:p>
            <a:pPr marL="571500" indent="-571500" algn="just">
              <a:buFontTx/>
              <a:buChar char="-"/>
            </a:pPr>
            <a:r>
              <a:rPr lang="en-GB" sz="3000" dirty="0">
                <a:latin typeface="Arial"/>
                <a:cs typeface="Arial"/>
              </a:rPr>
              <a:t>planned activities for next phase</a:t>
            </a:r>
          </a:p>
          <a:p>
            <a:pPr marL="571500" indent="-571500" algn="just">
              <a:buFontTx/>
              <a:buChar char="-"/>
            </a:pPr>
            <a:r>
              <a:rPr lang="en-GB" sz="3000" dirty="0">
                <a:latin typeface="Arial"/>
                <a:cs typeface="Arial"/>
              </a:rPr>
              <a:t>adjustments to the original plan</a:t>
            </a:r>
          </a:p>
          <a:p>
            <a:pPr marL="571500" indent="-571500" algn="just">
              <a:buFontTx/>
              <a:buChar char="-"/>
            </a:pPr>
            <a:r>
              <a:rPr lang="en-GB" sz="3000" dirty="0">
                <a:latin typeface="Arial"/>
                <a:cs typeface="Arial"/>
              </a:rPr>
              <a:t>expected results</a:t>
            </a:r>
          </a:p>
          <a:p>
            <a:pPr marL="571500" indent="-571500" algn="just">
              <a:buFontTx/>
              <a:buChar char="-"/>
            </a:pPr>
            <a:r>
              <a:rPr lang="en-GB" sz="3000" dirty="0">
                <a:latin typeface="Arial"/>
                <a:cs typeface="Arial"/>
              </a:rPr>
              <a:t>have you encountered similar challenges in your research / work?</a:t>
            </a:r>
          </a:p>
          <a:p>
            <a:pPr marL="571500" indent="-571500" algn="just">
              <a:buFontTx/>
              <a:buChar char="-"/>
            </a:pPr>
            <a:r>
              <a:rPr lang="en-GB" sz="3000" dirty="0">
                <a:latin typeface="Arial"/>
                <a:cs typeface="Arial"/>
              </a:rPr>
              <a:t>what alternative approaches might be worth exploring? </a:t>
            </a:r>
          </a:p>
          <a:p>
            <a:pPr marL="571500" indent="-571500" algn="just">
              <a:buFontTx/>
              <a:buChar char="-"/>
            </a:pPr>
            <a:endParaRPr lang="en-GB" sz="3600" dirty="0">
              <a:latin typeface="Arial"/>
              <a:cs typeface="Arial"/>
            </a:endParaRPr>
          </a:p>
          <a:p>
            <a:pPr algn="just"/>
            <a:endParaRPr lang="nl-NL" sz="3600" dirty="0">
              <a:latin typeface="Arial"/>
              <a:cs typeface="Arial"/>
            </a:endParaRPr>
          </a:p>
        </p:txBody>
      </p:sp>
      <p:pic>
        <p:nvPicPr>
          <p:cNvPr id="1034" name="Picture 10" descr="Gathering Logo Vector Art, Icons, and Graphics for Free Download">
            <a:extLst>
              <a:ext uri="{FF2B5EF4-FFF2-40B4-BE49-F238E27FC236}">
                <a16:creationId xmlns:a16="http://schemas.microsoft.com/office/drawing/2014/main" id="{DDF09838-D677-01B2-86A4-C8514C7105BF}"/>
              </a:ext>
            </a:extLst>
          </p:cNvPr>
          <p:cNvPicPr>
            <a:picLocks noChangeAspect="1" noChangeArrowheads="1"/>
          </p:cNvPicPr>
          <p:nvPr/>
        </p:nvPicPr>
        <p:blipFill>
          <a:blip r:embed="rId19" cstate="print">
            <a:extLst>
              <a:ext uri="{28A0092B-C50C-407E-A947-70E740481C1C}">
                <a14:useLocalDpi xmlns:a14="http://schemas.microsoft.com/office/drawing/2010/main" val="0"/>
              </a:ext>
            </a:extLst>
          </a:blip>
          <a:srcRect/>
          <a:stretch>
            <a:fillRect/>
          </a:stretch>
        </p:blipFill>
        <p:spPr bwMode="auto">
          <a:xfrm>
            <a:off x="738386" y="4844773"/>
            <a:ext cx="4407657" cy="323800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D8AAF13C-B5D5-9BF0-2096-64210100B15C}"/>
              </a:ext>
            </a:extLst>
          </p:cNvPr>
          <p:cNvPicPr>
            <a:picLocks noChangeAspect="1"/>
          </p:cNvPicPr>
          <p:nvPr/>
        </p:nvPicPr>
        <p:blipFill>
          <a:blip r:embed="rId20"/>
          <a:stretch>
            <a:fillRect/>
          </a:stretch>
        </p:blipFill>
        <p:spPr>
          <a:xfrm>
            <a:off x="666379" y="2394150"/>
            <a:ext cx="12067755" cy="2153693"/>
          </a:xfrm>
          <a:prstGeom prst="rect">
            <a:avLst/>
          </a:prstGeom>
        </p:spPr>
      </p:pic>
      <p:sp>
        <p:nvSpPr>
          <p:cNvPr id="10" name="TextBox 9">
            <a:extLst>
              <a:ext uri="{FF2B5EF4-FFF2-40B4-BE49-F238E27FC236}">
                <a16:creationId xmlns:a16="http://schemas.microsoft.com/office/drawing/2014/main" id="{063CB2A2-C951-9DB3-ED23-F7A8B7FB0470}"/>
              </a:ext>
            </a:extLst>
          </p:cNvPr>
          <p:cNvSpPr txBox="1"/>
          <p:nvPr/>
        </p:nvSpPr>
        <p:spPr>
          <a:xfrm>
            <a:off x="16130491" y="41533179"/>
            <a:ext cx="15725879" cy="553998"/>
          </a:xfrm>
          <a:prstGeom prst="rect">
            <a:avLst/>
          </a:prstGeom>
          <a:noFill/>
        </p:spPr>
        <p:txBody>
          <a:bodyPr wrap="square">
            <a:spAutoFit/>
          </a:bodyPr>
          <a:lstStyle/>
          <a:p>
            <a:pPr algn="just"/>
            <a:r>
              <a:rPr lang="en-GB" sz="3000" dirty="0">
                <a:latin typeface="Arial"/>
                <a:cs typeface="Arial"/>
              </a:rPr>
              <a:t>You can thank companies, supervisors, colleagues and everyone else here. </a:t>
            </a:r>
          </a:p>
        </p:txBody>
      </p:sp>
    </p:spTree>
    <p:extLst>
      <p:ext uri="{BB962C8B-B14F-4D97-AF65-F5344CB8AC3E}">
        <p14:creationId xmlns:p14="http://schemas.microsoft.com/office/powerpoint/2010/main" val="993789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ster template - Studentenprojecten" id="{A8FF61F8-93A2-B24F-8916-491FF3F77D32}" vid="{1B2B5A2B-9DED-C441-9941-C30AA56B65D5}"/>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76F58169C2C5241BB6BC3A034F5B4DA" ma:contentTypeVersion="14" ma:contentTypeDescription="Create a new document." ma:contentTypeScope="" ma:versionID="142fcde13815c75d49a5364618545bb7">
  <xsd:schema xmlns:xsd="http://www.w3.org/2001/XMLSchema" xmlns:xs="http://www.w3.org/2001/XMLSchema" xmlns:p="http://schemas.microsoft.com/office/2006/metadata/properties" xmlns:ns2="403f6699-5954-4e14-9d11-0d95560272b5" xmlns:ns3="d81fd4e3-3a9b-4909-a17f-d89186ae6b41" targetNamespace="http://schemas.microsoft.com/office/2006/metadata/properties" ma:root="true" ma:fieldsID="7a183870c2c6e68b09d5397fca886fa9" ns2:_="" ns3:_="">
    <xsd:import namespace="403f6699-5954-4e14-9d11-0d95560272b5"/>
    <xsd:import namespace="d81fd4e3-3a9b-4909-a17f-d89186ae6b4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LengthInSeconds" minOccurs="0"/>
                <xsd:element ref="ns2:MediaServiceDateTaken" minOccurs="0"/>
                <xsd:element ref="ns2:MediaServiceAutoTags" minOccurs="0"/>
                <xsd:element ref="ns2:MediaServiceLocation"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3f6699-5954-4e14-9d11-0d95560272b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LengthInSeconds" ma:index="12" nillable="true" ma:displayName="Length (seconds)" ma:internalName="MediaLengthInSeconds" ma:readOnly="true">
      <xsd:simpleType>
        <xsd:restriction base="dms:Unknown"/>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81fd4e3-3a9b-4909-a17f-d89186ae6b41"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61D33AA-E680-4A2D-A63E-427152794233}">
  <ds:schemaRefs>
    <ds:schemaRef ds:uri="http://schemas.microsoft.com/sharepoint/v3/contenttype/forms"/>
  </ds:schemaRefs>
</ds:datastoreItem>
</file>

<file path=customXml/itemProps2.xml><?xml version="1.0" encoding="utf-8"?>
<ds:datastoreItem xmlns:ds="http://schemas.openxmlformats.org/officeDocument/2006/customXml" ds:itemID="{A64D4523-A5F6-45AE-A55F-79A3348D7DA2}">
  <ds:schemaRefs>
    <ds:schemaRef ds:uri="d81fd4e3-3a9b-4909-a17f-d89186ae6b41"/>
    <ds:schemaRef ds:uri="http://www.w3.org/XML/1998/namespace"/>
    <ds:schemaRef ds:uri="http://purl.org/dc/term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403f6699-5954-4e14-9d11-0d95560272b5"/>
  </ds:schemaRefs>
</ds:datastoreItem>
</file>

<file path=customXml/itemProps3.xml><?xml version="1.0" encoding="utf-8"?>
<ds:datastoreItem xmlns:ds="http://schemas.openxmlformats.org/officeDocument/2006/customXml" ds:itemID="{DF02478D-2ADE-4106-98A1-054BFB890C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03f6699-5954-4e14-9d11-0d95560272b5"/>
    <ds:schemaRef ds:uri="d81fd4e3-3a9b-4909-a17f-d89186ae6b4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Kantoorthema</Template>
  <TotalTime>1029</TotalTime>
  <Words>402</Words>
  <Application>Microsoft Office PowerPoint</Application>
  <PresentationFormat>Custom</PresentationFormat>
  <Paragraphs>66</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Lucida Sans Unicode</vt:lpstr>
      <vt:lpstr>Kantoorthema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Roy de Kinkelder</dc:creator>
  <cp:lastModifiedBy>Mersin Ali</cp:lastModifiedBy>
  <cp:revision>15</cp:revision>
  <cp:lastPrinted>2012-11-15T13:49:17Z</cp:lastPrinted>
  <dcterms:created xsi:type="dcterms:W3CDTF">2022-06-23T09:30:22Z</dcterms:created>
  <dcterms:modified xsi:type="dcterms:W3CDTF">2025-11-12T13:40:58Z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0x010100876F58169C2C5241BB6BC3A034F5B4DA</vt:lpwstr>
  </property>
</Properties>
</file>

<file path=docProps/thumbnail.jpeg>
</file>